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3779838" cy="5327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26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3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4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" Target="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" Target="slide4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" Target="slide4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" Target="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" Target="slide4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" Target="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" Target="slide5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" Target="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" Target="slide5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" Target="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" Target="slide5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" Target="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" Target="slide5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" Target="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" Target="slide6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" Target="slide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" descr="card_0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" descr="card_02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" descr="card_0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" descr="card_04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3" descr="card_05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3" descr="card_0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4" descr="card_07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4" descr="card_08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5" descr="card_0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5" descr="card_1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6" descr="card_1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6" descr="card_12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7" descr="card_1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7" descr="card_14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8" descr="card_15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8" descr="card_1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9" descr="card_17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9" descr="card_18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0" descr="card_1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0" descr="card_2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1" descr="card_2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1" descr="card_22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2" descr="card_2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2" descr="card_24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3" descr="card_25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3" descr="card_2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4" descr="card_27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4" descr="card_28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5" descr="card_2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5" descr="card_3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6" descr="card_3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6" descr="card_32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7" descr="card_3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7" descr="card_34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8" descr="card_35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8" descr="card_3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9" descr="card_37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19" descr="card_38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0" descr="card_3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0" descr="card_4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1" descr="card_4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1" descr="card_42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2" descr="card_4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2" descr="card_44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3" descr="card_45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3" descr="card_4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4" descr="card_47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4" descr="card_48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5" descr="card_4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5" descr="card_5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6" descr="card_5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6" descr="card_52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7" descr="card_5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7" descr="card_54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8" descr="card_55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8" descr="card_5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9" descr="card_57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29" descr="card_58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30" descr="card_59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9999" cy="5327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rd_30" descr="card_6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3779999" cy="532799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0</Words>
  <Application>Microsoft Office PowerPoint</Application>
  <PresentationFormat>Prilagođeno</PresentationFormat>
  <Paragraphs>0</Paragraphs>
  <Slides>60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Tea Kovačević</cp:lastModifiedBy>
  <cp:revision>4</cp:revision>
  <dcterms:created xsi:type="dcterms:W3CDTF">2013-01-27T09:14:16Z</dcterms:created>
  <dcterms:modified xsi:type="dcterms:W3CDTF">2026-09-28T20:11:17Z</dcterms:modified>
  <cp:category/>
</cp:coreProperties>
</file>