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60" r:id="rId4"/>
    <p:sldId id="261" r:id="rId5"/>
    <p:sldId id="262" r:id="rId6"/>
    <p:sldId id="263" r:id="rId7"/>
    <p:sldId id="259" r:id="rId8"/>
    <p:sldId id="264" r:id="rId9"/>
  </p:sldIdLst>
  <p:sldSz cx="12192000" cy="6858000"/>
  <p:notesSz cx="6858000" cy="9144000"/>
  <p:defaultTextStyle>
    <a:defPPr>
      <a:defRPr lang="sr-Latn-R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6993" autoAdjust="0"/>
    <p:restoredTop sz="94660"/>
  </p:normalViewPr>
  <p:slideViewPr>
    <p:cSldViewPr snapToGrid="0">
      <p:cViewPr varScale="1">
        <p:scale>
          <a:sx n="153" d="100"/>
          <a:sy n="153" d="100"/>
        </p:scale>
        <p:origin x="468" y="13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Naslovni slaj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>
            <a:extLst>
              <a:ext uri="{FF2B5EF4-FFF2-40B4-BE49-F238E27FC236}">
                <a16:creationId xmlns:a16="http://schemas.microsoft.com/office/drawing/2014/main" id="{537262EE-BC1E-B419-33E1-873D6D27BC5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hr-HR"/>
              <a:t>Kliknite da biste uredili stil naslova matrice</a:t>
            </a:r>
          </a:p>
        </p:txBody>
      </p:sp>
      <p:sp>
        <p:nvSpPr>
          <p:cNvPr id="3" name="Podnaslov 2">
            <a:extLst>
              <a:ext uri="{FF2B5EF4-FFF2-40B4-BE49-F238E27FC236}">
                <a16:creationId xmlns:a16="http://schemas.microsoft.com/office/drawing/2014/main" id="{9A39B3E6-3062-E9B9-587A-D531936A1F4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hr-HR"/>
              <a:t>Kliknite da biste uredili stil podnaslova matrice</a:t>
            </a:r>
          </a:p>
        </p:txBody>
      </p:sp>
      <p:sp>
        <p:nvSpPr>
          <p:cNvPr id="4" name="Rezervirano mjesto datuma 3">
            <a:extLst>
              <a:ext uri="{FF2B5EF4-FFF2-40B4-BE49-F238E27FC236}">
                <a16:creationId xmlns:a16="http://schemas.microsoft.com/office/drawing/2014/main" id="{4737D23F-4BCA-BE48-9680-57028D84003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F3739-5E9A-416E-ADA1-E1F381244EB4}" type="datetimeFigureOut">
              <a:rPr lang="hr-HR" smtClean="0"/>
              <a:t>14.5.2025.</a:t>
            </a:fld>
            <a:endParaRPr lang="hr-HR"/>
          </a:p>
        </p:txBody>
      </p:sp>
      <p:sp>
        <p:nvSpPr>
          <p:cNvPr id="5" name="Rezervirano mjesto podnožja 4">
            <a:extLst>
              <a:ext uri="{FF2B5EF4-FFF2-40B4-BE49-F238E27FC236}">
                <a16:creationId xmlns:a16="http://schemas.microsoft.com/office/drawing/2014/main" id="{5F560E88-9C49-F7BA-44FD-5653B6E9A1D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r-HR"/>
          </a:p>
        </p:txBody>
      </p:sp>
      <p:sp>
        <p:nvSpPr>
          <p:cNvPr id="6" name="Rezervirano mjesto broja slajda 5">
            <a:extLst>
              <a:ext uri="{FF2B5EF4-FFF2-40B4-BE49-F238E27FC236}">
                <a16:creationId xmlns:a16="http://schemas.microsoft.com/office/drawing/2014/main" id="{62BD9B93-E9D8-7C8E-24D5-B8E191DE78D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7987D3-B949-47B0-84A0-D243931CE93E}" type="slidenum">
              <a:rPr lang="hr-HR" smtClean="0"/>
              <a:t>‹#›</a:t>
            </a:fld>
            <a:endParaRPr lang="hr-HR"/>
          </a:p>
        </p:txBody>
      </p:sp>
    </p:spTree>
    <p:extLst>
      <p:ext uri="{BB962C8B-B14F-4D97-AF65-F5344CB8AC3E}">
        <p14:creationId xmlns:p14="http://schemas.microsoft.com/office/powerpoint/2010/main" val="403579409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slov i sadržaj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>
            <a:extLst>
              <a:ext uri="{FF2B5EF4-FFF2-40B4-BE49-F238E27FC236}">
                <a16:creationId xmlns:a16="http://schemas.microsoft.com/office/drawing/2014/main" id="{E80958AE-E653-E4C4-18F4-1551D23EC9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/>
              <a:t>Kliknite da biste uredili stil naslova matrice</a:t>
            </a:r>
          </a:p>
        </p:txBody>
      </p:sp>
      <p:sp>
        <p:nvSpPr>
          <p:cNvPr id="3" name="Rezervirano mjesto sadržaja 2">
            <a:extLst>
              <a:ext uri="{FF2B5EF4-FFF2-40B4-BE49-F238E27FC236}">
                <a16:creationId xmlns:a16="http://schemas.microsoft.com/office/drawing/2014/main" id="{9920E6EF-AA89-A63D-C9C3-8DF3F4AD76B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hr-HR"/>
              <a:t>Kliknite da biste uredili matrice</a:t>
            </a:r>
          </a:p>
          <a:p>
            <a:pPr lvl="1"/>
            <a:r>
              <a:rPr lang="hr-HR"/>
              <a:t>Druga razina</a:t>
            </a:r>
          </a:p>
          <a:p>
            <a:pPr lvl="2"/>
            <a:r>
              <a:rPr lang="hr-HR"/>
              <a:t>Treća razina</a:t>
            </a:r>
          </a:p>
          <a:p>
            <a:pPr lvl="3"/>
            <a:r>
              <a:rPr lang="hr-HR"/>
              <a:t>Četvrta razina</a:t>
            </a:r>
          </a:p>
          <a:p>
            <a:pPr lvl="4"/>
            <a:r>
              <a:rPr lang="hr-HR"/>
              <a:t>Peta razina stilove teksta</a:t>
            </a:r>
          </a:p>
        </p:txBody>
      </p:sp>
      <p:sp>
        <p:nvSpPr>
          <p:cNvPr id="4" name="Rezervirano mjesto datuma 3">
            <a:extLst>
              <a:ext uri="{FF2B5EF4-FFF2-40B4-BE49-F238E27FC236}">
                <a16:creationId xmlns:a16="http://schemas.microsoft.com/office/drawing/2014/main" id="{E30241A3-54B8-286B-E8B0-A23ED9164D8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F3739-5E9A-416E-ADA1-E1F381244EB4}" type="datetimeFigureOut">
              <a:rPr lang="hr-HR" smtClean="0"/>
              <a:t>14.5.2025.</a:t>
            </a:fld>
            <a:endParaRPr lang="hr-HR"/>
          </a:p>
        </p:txBody>
      </p:sp>
      <p:sp>
        <p:nvSpPr>
          <p:cNvPr id="5" name="Rezervirano mjesto podnožja 4">
            <a:extLst>
              <a:ext uri="{FF2B5EF4-FFF2-40B4-BE49-F238E27FC236}">
                <a16:creationId xmlns:a16="http://schemas.microsoft.com/office/drawing/2014/main" id="{3E0DB02C-49D6-033A-CD5F-8D5B32AE59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r-HR"/>
          </a:p>
        </p:txBody>
      </p:sp>
      <p:sp>
        <p:nvSpPr>
          <p:cNvPr id="6" name="Rezervirano mjesto broja slajda 5">
            <a:extLst>
              <a:ext uri="{FF2B5EF4-FFF2-40B4-BE49-F238E27FC236}">
                <a16:creationId xmlns:a16="http://schemas.microsoft.com/office/drawing/2014/main" id="{EBD8F28B-BE4C-CAD8-021E-F6B35697EA8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7987D3-B949-47B0-84A0-D243931CE93E}" type="slidenum">
              <a:rPr lang="hr-HR" smtClean="0"/>
              <a:t>‹#›</a:t>
            </a:fld>
            <a:endParaRPr lang="hr-HR"/>
          </a:p>
        </p:txBody>
      </p:sp>
    </p:spTree>
    <p:extLst>
      <p:ext uri="{BB962C8B-B14F-4D97-AF65-F5344CB8AC3E}">
        <p14:creationId xmlns:p14="http://schemas.microsoft.com/office/powerpoint/2010/main" val="19555476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Zaglavlje sekcij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>
            <a:extLst>
              <a:ext uri="{FF2B5EF4-FFF2-40B4-BE49-F238E27FC236}">
                <a16:creationId xmlns:a16="http://schemas.microsoft.com/office/drawing/2014/main" id="{C2EBFF70-6202-81F2-205C-F5A332F9D51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hr-HR"/>
              <a:t>Kliknite da biste uredili stil naslova matrice</a:t>
            </a:r>
          </a:p>
        </p:txBody>
      </p:sp>
      <p:sp>
        <p:nvSpPr>
          <p:cNvPr id="3" name="Rezervirano mjesto teksta 2">
            <a:extLst>
              <a:ext uri="{FF2B5EF4-FFF2-40B4-BE49-F238E27FC236}">
                <a16:creationId xmlns:a16="http://schemas.microsoft.com/office/drawing/2014/main" id="{D73D3AAB-573C-1067-3396-A547D0230BA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hr-HR"/>
              <a:t>Kliknite da biste uredili matrice</a:t>
            </a:r>
          </a:p>
        </p:txBody>
      </p:sp>
      <p:sp>
        <p:nvSpPr>
          <p:cNvPr id="4" name="Rezervirano mjesto datuma 3">
            <a:extLst>
              <a:ext uri="{FF2B5EF4-FFF2-40B4-BE49-F238E27FC236}">
                <a16:creationId xmlns:a16="http://schemas.microsoft.com/office/drawing/2014/main" id="{027F3DB8-613A-FCA3-87E4-22EF74E3831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F3739-5E9A-416E-ADA1-E1F381244EB4}" type="datetimeFigureOut">
              <a:rPr lang="hr-HR" smtClean="0"/>
              <a:t>14.5.2025.</a:t>
            </a:fld>
            <a:endParaRPr lang="hr-HR"/>
          </a:p>
        </p:txBody>
      </p:sp>
      <p:sp>
        <p:nvSpPr>
          <p:cNvPr id="5" name="Rezervirano mjesto podnožja 4">
            <a:extLst>
              <a:ext uri="{FF2B5EF4-FFF2-40B4-BE49-F238E27FC236}">
                <a16:creationId xmlns:a16="http://schemas.microsoft.com/office/drawing/2014/main" id="{3D972A26-2E8C-1985-DA24-E3FA2EBC2B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r-HR"/>
          </a:p>
        </p:txBody>
      </p:sp>
      <p:sp>
        <p:nvSpPr>
          <p:cNvPr id="6" name="Rezervirano mjesto broja slajda 5">
            <a:extLst>
              <a:ext uri="{FF2B5EF4-FFF2-40B4-BE49-F238E27FC236}">
                <a16:creationId xmlns:a16="http://schemas.microsoft.com/office/drawing/2014/main" id="{10D0D49E-CD91-508E-59B3-9AEE3A4682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7987D3-B949-47B0-84A0-D243931CE93E}" type="slidenum">
              <a:rPr lang="hr-HR" smtClean="0"/>
              <a:t>‹#›</a:t>
            </a:fld>
            <a:endParaRPr lang="hr-HR"/>
          </a:p>
        </p:txBody>
      </p:sp>
    </p:spTree>
    <p:extLst>
      <p:ext uri="{BB962C8B-B14F-4D97-AF65-F5344CB8AC3E}">
        <p14:creationId xmlns:p14="http://schemas.microsoft.com/office/powerpoint/2010/main" val="124344400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sadržaj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>
            <a:extLst>
              <a:ext uri="{FF2B5EF4-FFF2-40B4-BE49-F238E27FC236}">
                <a16:creationId xmlns:a16="http://schemas.microsoft.com/office/drawing/2014/main" id="{C408EF14-C3B0-B538-9AEB-ADE88E532ED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/>
              <a:t>Kliknite da biste uredili stil naslova matrice</a:t>
            </a:r>
          </a:p>
        </p:txBody>
      </p:sp>
      <p:sp>
        <p:nvSpPr>
          <p:cNvPr id="3" name="Rezervirano mjesto sadržaja 2">
            <a:extLst>
              <a:ext uri="{FF2B5EF4-FFF2-40B4-BE49-F238E27FC236}">
                <a16:creationId xmlns:a16="http://schemas.microsoft.com/office/drawing/2014/main" id="{0A14AC9A-6DF4-8DD1-7236-555DE8694A1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hr-HR"/>
              <a:t>Kliknite da biste uredili matrice</a:t>
            </a:r>
          </a:p>
          <a:p>
            <a:pPr lvl="1"/>
            <a:r>
              <a:rPr lang="hr-HR"/>
              <a:t>Druga razina</a:t>
            </a:r>
          </a:p>
          <a:p>
            <a:pPr lvl="2"/>
            <a:r>
              <a:rPr lang="hr-HR"/>
              <a:t>Treća razina</a:t>
            </a:r>
          </a:p>
          <a:p>
            <a:pPr lvl="3"/>
            <a:r>
              <a:rPr lang="hr-HR"/>
              <a:t>Četvrta razina</a:t>
            </a:r>
          </a:p>
          <a:p>
            <a:pPr lvl="4"/>
            <a:r>
              <a:rPr lang="hr-HR"/>
              <a:t>Peta razina stilove teksta</a:t>
            </a:r>
          </a:p>
        </p:txBody>
      </p:sp>
      <p:sp>
        <p:nvSpPr>
          <p:cNvPr id="4" name="Rezervirano mjesto sadržaja 3">
            <a:extLst>
              <a:ext uri="{FF2B5EF4-FFF2-40B4-BE49-F238E27FC236}">
                <a16:creationId xmlns:a16="http://schemas.microsoft.com/office/drawing/2014/main" id="{8D52B2F3-2DDA-9F86-3545-29BCF5DF4C7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hr-HR"/>
              <a:t>Kliknite da biste uredili matrice</a:t>
            </a:r>
          </a:p>
          <a:p>
            <a:pPr lvl="1"/>
            <a:r>
              <a:rPr lang="hr-HR"/>
              <a:t>Druga razina</a:t>
            </a:r>
          </a:p>
          <a:p>
            <a:pPr lvl="2"/>
            <a:r>
              <a:rPr lang="hr-HR"/>
              <a:t>Treća razina</a:t>
            </a:r>
          </a:p>
          <a:p>
            <a:pPr lvl="3"/>
            <a:r>
              <a:rPr lang="hr-HR"/>
              <a:t>Četvrta razina</a:t>
            </a:r>
          </a:p>
          <a:p>
            <a:pPr lvl="4"/>
            <a:r>
              <a:rPr lang="hr-HR"/>
              <a:t>Peta razina stilove teksta</a:t>
            </a:r>
          </a:p>
        </p:txBody>
      </p:sp>
      <p:sp>
        <p:nvSpPr>
          <p:cNvPr id="5" name="Rezervirano mjesto datuma 4">
            <a:extLst>
              <a:ext uri="{FF2B5EF4-FFF2-40B4-BE49-F238E27FC236}">
                <a16:creationId xmlns:a16="http://schemas.microsoft.com/office/drawing/2014/main" id="{37937AB9-C3B9-FD60-64FC-B13AD83A357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F3739-5E9A-416E-ADA1-E1F381244EB4}" type="datetimeFigureOut">
              <a:rPr lang="hr-HR" smtClean="0"/>
              <a:t>14.5.2025.</a:t>
            </a:fld>
            <a:endParaRPr lang="hr-HR"/>
          </a:p>
        </p:txBody>
      </p:sp>
      <p:sp>
        <p:nvSpPr>
          <p:cNvPr id="6" name="Rezervirano mjesto podnožja 5">
            <a:extLst>
              <a:ext uri="{FF2B5EF4-FFF2-40B4-BE49-F238E27FC236}">
                <a16:creationId xmlns:a16="http://schemas.microsoft.com/office/drawing/2014/main" id="{28ECA6F4-C2C1-389A-33C4-DA3C8E9C3CE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r-HR"/>
          </a:p>
        </p:txBody>
      </p:sp>
      <p:sp>
        <p:nvSpPr>
          <p:cNvPr id="7" name="Rezervirano mjesto broja slajda 6">
            <a:extLst>
              <a:ext uri="{FF2B5EF4-FFF2-40B4-BE49-F238E27FC236}">
                <a16:creationId xmlns:a16="http://schemas.microsoft.com/office/drawing/2014/main" id="{C85DEEB8-C05F-9859-A7A8-87D8CFA74C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7987D3-B949-47B0-84A0-D243931CE93E}" type="slidenum">
              <a:rPr lang="hr-HR" smtClean="0"/>
              <a:t>‹#›</a:t>
            </a:fld>
            <a:endParaRPr lang="hr-HR"/>
          </a:p>
        </p:txBody>
      </p:sp>
    </p:spTree>
    <p:extLst>
      <p:ext uri="{BB962C8B-B14F-4D97-AF65-F5344CB8AC3E}">
        <p14:creationId xmlns:p14="http://schemas.microsoft.com/office/powerpoint/2010/main" val="209624217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Usporedb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>
            <a:extLst>
              <a:ext uri="{FF2B5EF4-FFF2-40B4-BE49-F238E27FC236}">
                <a16:creationId xmlns:a16="http://schemas.microsoft.com/office/drawing/2014/main" id="{77A6ECB8-17A3-B666-FF42-68096745B0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hr-HR"/>
              <a:t>Kliknite da biste uredili stil naslova matrice</a:t>
            </a:r>
          </a:p>
        </p:txBody>
      </p:sp>
      <p:sp>
        <p:nvSpPr>
          <p:cNvPr id="3" name="Rezervirano mjesto teksta 2">
            <a:extLst>
              <a:ext uri="{FF2B5EF4-FFF2-40B4-BE49-F238E27FC236}">
                <a16:creationId xmlns:a16="http://schemas.microsoft.com/office/drawing/2014/main" id="{58118B39-FB39-3EB8-C2A1-FA6C313A9C9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hr-HR"/>
              <a:t>Kliknite da biste uredili matrice</a:t>
            </a:r>
          </a:p>
        </p:txBody>
      </p:sp>
      <p:sp>
        <p:nvSpPr>
          <p:cNvPr id="4" name="Rezervirano mjesto sadržaja 3">
            <a:extLst>
              <a:ext uri="{FF2B5EF4-FFF2-40B4-BE49-F238E27FC236}">
                <a16:creationId xmlns:a16="http://schemas.microsoft.com/office/drawing/2014/main" id="{AAB99375-04D9-98F8-F33E-07F6C41F3B4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hr-HR"/>
              <a:t>Kliknite da biste uredili matrice</a:t>
            </a:r>
          </a:p>
          <a:p>
            <a:pPr lvl="1"/>
            <a:r>
              <a:rPr lang="hr-HR"/>
              <a:t>Druga razina</a:t>
            </a:r>
          </a:p>
          <a:p>
            <a:pPr lvl="2"/>
            <a:r>
              <a:rPr lang="hr-HR"/>
              <a:t>Treća razina</a:t>
            </a:r>
          </a:p>
          <a:p>
            <a:pPr lvl="3"/>
            <a:r>
              <a:rPr lang="hr-HR"/>
              <a:t>Četvrta razina</a:t>
            </a:r>
          </a:p>
          <a:p>
            <a:pPr lvl="4"/>
            <a:r>
              <a:rPr lang="hr-HR"/>
              <a:t>Peta razina stilove teksta</a:t>
            </a:r>
          </a:p>
        </p:txBody>
      </p:sp>
      <p:sp>
        <p:nvSpPr>
          <p:cNvPr id="5" name="Rezervirano mjesto teksta 4">
            <a:extLst>
              <a:ext uri="{FF2B5EF4-FFF2-40B4-BE49-F238E27FC236}">
                <a16:creationId xmlns:a16="http://schemas.microsoft.com/office/drawing/2014/main" id="{7E91D0F8-744A-49E9-A025-57FD7779606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hr-HR"/>
              <a:t>Kliknite da biste uredili matrice</a:t>
            </a:r>
          </a:p>
        </p:txBody>
      </p:sp>
      <p:sp>
        <p:nvSpPr>
          <p:cNvPr id="6" name="Rezervirano mjesto sadržaja 5">
            <a:extLst>
              <a:ext uri="{FF2B5EF4-FFF2-40B4-BE49-F238E27FC236}">
                <a16:creationId xmlns:a16="http://schemas.microsoft.com/office/drawing/2014/main" id="{924AC229-FAD7-66C1-5FA9-316918402CEF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hr-HR"/>
              <a:t>Kliknite da biste uredili matrice</a:t>
            </a:r>
          </a:p>
          <a:p>
            <a:pPr lvl="1"/>
            <a:r>
              <a:rPr lang="hr-HR"/>
              <a:t>Druga razina</a:t>
            </a:r>
          </a:p>
          <a:p>
            <a:pPr lvl="2"/>
            <a:r>
              <a:rPr lang="hr-HR"/>
              <a:t>Treća razina</a:t>
            </a:r>
          </a:p>
          <a:p>
            <a:pPr lvl="3"/>
            <a:r>
              <a:rPr lang="hr-HR"/>
              <a:t>Četvrta razina</a:t>
            </a:r>
          </a:p>
          <a:p>
            <a:pPr lvl="4"/>
            <a:r>
              <a:rPr lang="hr-HR"/>
              <a:t>Peta razina stilove teksta</a:t>
            </a:r>
          </a:p>
        </p:txBody>
      </p:sp>
      <p:sp>
        <p:nvSpPr>
          <p:cNvPr id="7" name="Rezervirano mjesto datuma 6">
            <a:extLst>
              <a:ext uri="{FF2B5EF4-FFF2-40B4-BE49-F238E27FC236}">
                <a16:creationId xmlns:a16="http://schemas.microsoft.com/office/drawing/2014/main" id="{D9E204F7-85B9-2EBE-CBA3-9BF03493F92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F3739-5E9A-416E-ADA1-E1F381244EB4}" type="datetimeFigureOut">
              <a:rPr lang="hr-HR" smtClean="0"/>
              <a:t>14.5.2025.</a:t>
            </a:fld>
            <a:endParaRPr lang="hr-HR"/>
          </a:p>
        </p:txBody>
      </p:sp>
      <p:sp>
        <p:nvSpPr>
          <p:cNvPr id="8" name="Rezervirano mjesto podnožja 7">
            <a:extLst>
              <a:ext uri="{FF2B5EF4-FFF2-40B4-BE49-F238E27FC236}">
                <a16:creationId xmlns:a16="http://schemas.microsoft.com/office/drawing/2014/main" id="{C315A580-3187-E510-0D25-DE0D01DAB8D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r-HR"/>
          </a:p>
        </p:txBody>
      </p:sp>
      <p:sp>
        <p:nvSpPr>
          <p:cNvPr id="9" name="Rezervirano mjesto broja slajda 8">
            <a:extLst>
              <a:ext uri="{FF2B5EF4-FFF2-40B4-BE49-F238E27FC236}">
                <a16:creationId xmlns:a16="http://schemas.microsoft.com/office/drawing/2014/main" id="{79D8F8F3-8084-E864-6642-D5DE7D36442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7987D3-B949-47B0-84A0-D243931CE93E}" type="slidenum">
              <a:rPr lang="hr-HR" smtClean="0"/>
              <a:t>‹#›</a:t>
            </a:fld>
            <a:endParaRPr lang="hr-HR"/>
          </a:p>
        </p:txBody>
      </p:sp>
    </p:spTree>
    <p:extLst>
      <p:ext uri="{BB962C8B-B14F-4D97-AF65-F5344CB8AC3E}">
        <p14:creationId xmlns:p14="http://schemas.microsoft.com/office/powerpoint/2010/main" val="147251069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amo naslov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>
            <a:extLst>
              <a:ext uri="{FF2B5EF4-FFF2-40B4-BE49-F238E27FC236}">
                <a16:creationId xmlns:a16="http://schemas.microsoft.com/office/drawing/2014/main" id="{09356A8B-E8BE-116A-DA18-FB2D386C59C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/>
              <a:t>Kliknite da biste uredili stil naslova matrice</a:t>
            </a:r>
          </a:p>
        </p:txBody>
      </p:sp>
      <p:sp>
        <p:nvSpPr>
          <p:cNvPr id="3" name="Rezervirano mjesto datuma 2">
            <a:extLst>
              <a:ext uri="{FF2B5EF4-FFF2-40B4-BE49-F238E27FC236}">
                <a16:creationId xmlns:a16="http://schemas.microsoft.com/office/drawing/2014/main" id="{F523D1C7-FA5A-BCA2-CBC1-14E91B7BD42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F3739-5E9A-416E-ADA1-E1F381244EB4}" type="datetimeFigureOut">
              <a:rPr lang="hr-HR" smtClean="0"/>
              <a:t>14.5.2025.</a:t>
            </a:fld>
            <a:endParaRPr lang="hr-HR"/>
          </a:p>
        </p:txBody>
      </p:sp>
      <p:sp>
        <p:nvSpPr>
          <p:cNvPr id="4" name="Rezervirano mjesto podnožja 3">
            <a:extLst>
              <a:ext uri="{FF2B5EF4-FFF2-40B4-BE49-F238E27FC236}">
                <a16:creationId xmlns:a16="http://schemas.microsoft.com/office/drawing/2014/main" id="{35484A89-A8C9-BBF9-85E9-83D8994364B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r-HR"/>
          </a:p>
        </p:txBody>
      </p:sp>
      <p:sp>
        <p:nvSpPr>
          <p:cNvPr id="5" name="Rezervirano mjesto broja slajda 4">
            <a:extLst>
              <a:ext uri="{FF2B5EF4-FFF2-40B4-BE49-F238E27FC236}">
                <a16:creationId xmlns:a16="http://schemas.microsoft.com/office/drawing/2014/main" id="{C1868DF6-C579-13A2-55C4-40AF6A1C62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7987D3-B949-47B0-84A0-D243931CE93E}" type="slidenum">
              <a:rPr lang="hr-HR" smtClean="0"/>
              <a:t>‹#›</a:t>
            </a:fld>
            <a:endParaRPr lang="hr-HR"/>
          </a:p>
        </p:txBody>
      </p:sp>
    </p:spTree>
    <p:extLst>
      <p:ext uri="{BB962C8B-B14F-4D97-AF65-F5344CB8AC3E}">
        <p14:creationId xmlns:p14="http://schemas.microsoft.com/office/powerpoint/2010/main" val="295998325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azn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zervirano mjesto datuma 1">
            <a:extLst>
              <a:ext uri="{FF2B5EF4-FFF2-40B4-BE49-F238E27FC236}">
                <a16:creationId xmlns:a16="http://schemas.microsoft.com/office/drawing/2014/main" id="{0BBA1C48-6B70-1A83-BAED-3F3826BD62B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F3739-5E9A-416E-ADA1-E1F381244EB4}" type="datetimeFigureOut">
              <a:rPr lang="hr-HR" smtClean="0"/>
              <a:t>14.5.2025.</a:t>
            </a:fld>
            <a:endParaRPr lang="hr-HR"/>
          </a:p>
        </p:txBody>
      </p:sp>
      <p:sp>
        <p:nvSpPr>
          <p:cNvPr id="3" name="Rezervirano mjesto podnožja 2">
            <a:extLst>
              <a:ext uri="{FF2B5EF4-FFF2-40B4-BE49-F238E27FC236}">
                <a16:creationId xmlns:a16="http://schemas.microsoft.com/office/drawing/2014/main" id="{78A77948-CE2D-A52B-437D-6BFC78567FB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r-HR"/>
          </a:p>
        </p:txBody>
      </p:sp>
      <p:sp>
        <p:nvSpPr>
          <p:cNvPr id="4" name="Rezervirano mjesto broja slajda 3">
            <a:extLst>
              <a:ext uri="{FF2B5EF4-FFF2-40B4-BE49-F238E27FC236}">
                <a16:creationId xmlns:a16="http://schemas.microsoft.com/office/drawing/2014/main" id="{1B3073F2-AAF6-B12B-BAE3-F5C9BBCA96D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7987D3-B949-47B0-84A0-D243931CE93E}" type="slidenum">
              <a:rPr lang="hr-HR" smtClean="0"/>
              <a:t>‹#›</a:t>
            </a:fld>
            <a:endParaRPr lang="hr-HR"/>
          </a:p>
        </p:txBody>
      </p:sp>
    </p:spTree>
    <p:extLst>
      <p:ext uri="{BB962C8B-B14F-4D97-AF65-F5344CB8AC3E}">
        <p14:creationId xmlns:p14="http://schemas.microsoft.com/office/powerpoint/2010/main" val="103566759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Sadržaj s opis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>
            <a:extLst>
              <a:ext uri="{FF2B5EF4-FFF2-40B4-BE49-F238E27FC236}">
                <a16:creationId xmlns:a16="http://schemas.microsoft.com/office/drawing/2014/main" id="{223791B1-026F-43A4-FB35-A434ECB589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hr-HR"/>
              <a:t>Kliknite da biste uredili stil naslova matrice</a:t>
            </a:r>
          </a:p>
        </p:txBody>
      </p:sp>
      <p:sp>
        <p:nvSpPr>
          <p:cNvPr id="3" name="Rezervirano mjesto sadržaja 2">
            <a:extLst>
              <a:ext uri="{FF2B5EF4-FFF2-40B4-BE49-F238E27FC236}">
                <a16:creationId xmlns:a16="http://schemas.microsoft.com/office/drawing/2014/main" id="{E693858B-F96C-0BCC-A63C-EC1581CC1AB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hr-HR"/>
              <a:t>Kliknite da biste uredili matrice</a:t>
            </a:r>
          </a:p>
          <a:p>
            <a:pPr lvl="1"/>
            <a:r>
              <a:rPr lang="hr-HR"/>
              <a:t>Druga razina</a:t>
            </a:r>
          </a:p>
          <a:p>
            <a:pPr lvl="2"/>
            <a:r>
              <a:rPr lang="hr-HR"/>
              <a:t>Treća razina</a:t>
            </a:r>
          </a:p>
          <a:p>
            <a:pPr lvl="3"/>
            <a:r>
              <a:rPr lang="hr-HR"/>
              <a:t>Četvrta razina</a:t>
            </a:r>
          </a:p>
          <a:p>
            <a:pPr lvl="4"/>
            <a:r>
              <a:rPr lang="hr-HR"/>
              <a:t>Peta razina stilove teksta</a:t>
            </a:r>
          </a:p>
        </p:txBody>
      </p:sp>
      <p:sp>
        <p:nvSpPr>
          <p:cNvPr id="4" name="Rezervirano mjesto teksta 3">
            <a:extLst>
              <a:ext uri="{FF2B5EF4-FFF2-40B4-BE49-F238E27FC236}">
                <a16:creationId xmlns:a16="http://schemas.microsoft.com/office/drawing/2014/main" id="{87DC11EF-D5BE-F489-4E14-207B2A3D73B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hr-HR"/>
              <a:t>Kliknite da biste uredili matrice</a:t>
            </a:r>
          </a:p>
        </p:txBody>
      </p:sp>
      <p:sp>
        <p:nvSpPr>
          <p:cNvPr id="5" name="Rezervirano mjesto datuma 4">
            <a:extLst>
              <a:ext uri="{FF2B5EF4-FFF2-40B4-BE49-F238E27FC236}">
                <a16:creationId xmlns:a16="http://schemas.microsoft.com/office/drawing/2014/main" id="{5FCE8DE9-646C-804D-EE9B-D48F8BB5128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F3739-5E9A-416E-ADA1-E1F381244EB4}" type="datetimeFigureOut">
              <a:rPr lang="hr-HR" smtClean="0"/>
              <a:t>14.5.2025.</a:t>
            </a:fld>
            <a:endParaRPr lang="hr-HR"/>
          </a:p>
        </p:txBody>
      </p:sp>
      <p:sp>
        <p:nvSpPr>
          <p:cNvPr id="6" name="Rezervirano mjesto podnožja 5">
            <a:extLst>
              <a:ext uri="{FF2B5EF4-FFF2-40B4-BE49-F238E27FC236}">
                <a16:creationId xmlns:a16="http://schemas.microsoft.com/office/drawing/2014/main" id="{D5F7B362-8671-E6B5-A1DC-C8D578115A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r-HR"/>
          </a:p>
        </p:txBody>
      </p:sp>
      <p:sp>
        <p:nvSpPr>
          <p:cNvPr id="7" name="Rezervirano mjesto broja slajda 6">
            <a:extLst>
              <a:ext uri="{FF2B5EF4-FFF2-40B4-BE49-F238E27FC236}">
                <a16:creationId xmlns:a16="http://schemas.microsoft.com/office/drawing/2014/main" id="{BD04B36F-709F-AA74-80A8-1517BA4B998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7987D3-B949-47B0-84A0-D243931CE93E}" type="slidenum">
              <a:rPr lang="hr-HR" smtClean="0"/>
              <a:t>‹#›</a:t>
            </a:fld>
            <a:endParaRPr lang="hr-HR"/>
          </a:p>
        </p:txBody>
      </p:sp>
    </p:spTree>
    <p:extLst>
      <p:ext uri="{BB962C8B-B14F-4D97-AF65-F5344CB8AC3E}">
        <p14:creationId xmlns:p14="http://schemas.microsoft.com/office/powerpoint/2010/main" val="31604807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Slika s opis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>
            <a:extLst>
              <a:ext uri="{FF2B5EF4-FFF2-40B4-BE49-F238E27FC236}">
                <a16:creationId xmlns:a16="http://schemas.microsoft.com/office/drawing/2014/main" id="{2A6D9011-0870-D258-E2C9-E3E3966FA8E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hr-HR"/>
              <a:t>Kliknite da biste uredili stil naslova matrice</a:t>
            </a:r>
          </a:p>
        </p:txBody>
      </p:sp>
      <p:sp>
        <p:nvSpPr>
          <p:cNvPr id="3" name="Rezervirano mjesto slike 2">
            <a:extLst>
              <a:ext uri="{FF2B5EF4-FFF2-40B4-BE49-F238E27FC236}">
                <a16:creationId xmlns:a16="http://schemas.microsoft.com/office/drawing/2014/main" id="{46295F48-6242-D88F-1612-CD266448DD0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hr-HR"/>
          </a:p>
        </p:txBody>
      </p:sp>
      <p:sp>
        <p:nvSpPr>
          <p:cNvPr id="4" name="Rezervirano mjesto teksta 3">
            <a:extLst>
              <a:ext uri="{FF2B5EF4-FFF2-40B4-BE49-F238E27FC236}">
                <a16:creationId xmlns:a16="http://schemas.microsoft.com/office/drawing/2014/main" id="{42981137-71C0-26F1-8F3B-0F3B50F3467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hr-HR"/>
              <a:t>Kliknite da biste uredili matrice</a:t>
            </a:r>
          </a:p>
        </p:txBody>
      </p:sp>
      <p:sp>
        <p:nvSpPr>
          <p:cNvPr id="5" name="Rezervirano mjesto datuma 4">
            <a:extLst>
              <a:ext uri="{FF2B5EF4-FFF2-40B4-BE49-F238E27FC236}">
                <a16:creationId xmlns:a16="http://schemas.microsoft.com/office/drawing/2014/main" id="{E6CF8A11-4375-1C61-E6E1-E3893F84BA3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F3739-5E9A-416E-ADA1-E1F381244EB4}" type="datetimeFigureOut">
              <a:rPr lang="hr-HR" smtClean="0"/>
              <a:t>14.5.2025.</a:t>
            </a:fld>
            <a:endParaRPr lang="hr-HR"/>
          </a:p>
        </p:txBody>
      </p:sp>
      <p:sp>
        <p:nvSpPr>
          <p:cNvPr id="6" name="Rezervirano mjesto podnožja 5">
            <a:extLst>
              <a:ext uri="{FF2B5EF4-FFF2-40B4-BE49-F238E27FC236}">
                <a16:creationId xmlns:a16="http://schemas.microsoft.com/office/drawing/2014/main" id="{98981308-7F0B-BCF3-985F-D7B97B62778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r-HR"/>
          </a:p>
        </p:txBody>
      </p:sp>
      <p:sp>
        <p:nvSpPr>
          <p:cNvPr id="7" name="Rezervirano mjesto broja slajda 6">
            <a:extLst>
              <a:ext uri="{FF2B5EF4-FFF2-40B4-BE49-F238E27FC236}">
                <a16:creationId xmlns:a16="http://schemas.microsoft.com/office/drawing/2014/main" id="{BE9A8355-B8C3-298F-2FE2-0BBF26EBA6D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7987D3-B949-47B0-84A0-D243931CE93E}" type="slidenum">
              <a:rPr lang="hr-HR" smtClean="0"/>
              <a:t>‹#›</a:t>
            </a:fld>
            <a:endParaRPr lang="hr-HR"/>
          </a:p>
        </p:txBody>
      </p:sp>
    </p:spTree>
    <p:extLst>
      <p:ext uri="{BB962C8B-B14F-4D97-AF65-F5344CB8AC3E}">
        <p14:creationId xmlns:p14="http://schemas.microsoft.com/office/powerpoint/2010/main" val="30231020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slov i okomiti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>
            <a:extLst>
              <a:ext uri="{FF2B5EF4-FFF2-40B4-BE49-F238E27FC236}">
                <a16:creationId xmlns:a16="http://schemas.microsoft.com/office/drawing/2014/main" id="{BF746A1F-DD37-4CD1-0F49-A21BBEC6DD2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/>
              <a:t>Kliknite da biste uredili stil naslova matrice</a:t>
            </a:r>
          </a:p>
        </p:txBody>
      </p:sp>
      <p:sp>
        <p:nvSpPr>
          <p:cNvPr id="3" name="Rezervirano mjesto okomitog teksta 2">
            <a:extLst>
              <a:ext uri="{FF2B5EF4-FFF2-40B4-BE49-F238E27FC236}">
                <a16:creationId xmlns:a16="http://schemas.microsoft.com/office/drawing/2014/main" id="{678A52C3-7DD7-27CB-D39E-D6D87FD9C76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hr-HR"/>
              <a:t>Kliknite da biste uredili matrice</a:t>
            </a:r>
          </a:p>
          <a:p>
            <a:pPr lvl="1"/>
            <a:r>
              <a:rPr lang="hr-HR"/>
              <a:t>Druga razina</a:t>
            </a:r>
          </a:p>
          <a:p>
            <a:pPr lvl="2"/>
            <a:r>
              <a:rPr lang="hr-HR"/>
              <a:t>Treća razina</a:t>
            </a:r>
          </a:p>
          <a:p>
            <a:pPr lvl="3"/>
            <a:r>
              <a:rPr lang="hr-HR"/>
              <a:t>Četvrta razina</a:t>
            </a:r>
          </a:p>
          <a:p>
            <a:pPr lvl="4"/>
            <a:r>
              <a:rPr lang="hr-HR"/>
              <a:t>Peta razina stilove teksta</a:t>
            </a:r>
          </a:p>
        </p:txBody>
      </p:sp>
      <p:sp>
        <p:nvSpPr>
          <p:cNvPr id="4" name="Rezervirano mjesto datuma 3">
            <a:extLst>
              <a:ext uri="{FF2B5EF4-FFF2-40B4-BE49-F238E27FC236}">
                <a16:creationId xmlns:a16="http://schemas.microsoft.com/office/drawing/2014/main" id="{11923CD2-611F-4E38-D99F-2665543E4B1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F3739-5E9A-416E-ADA1-E1F381244EB4}" type="datetimeFigureOut">
              <a:rPr lang="hr-HR" smtClean="0"/>
              <a:t>14.5.2025.</a:t>
            </a:fld>
            <a:endParaRPr lang="hr-HR"/>
          </a:p>
        </p:txBody>
      </p:sp>
      <p:sp>
        <p:nvSpPr>
          <p:cNvPr id="5" name="Rezervirano mjesto podnožja 4">
            <a:extLst>
              <a:ext uri="{FF2B5EF4-FFF2-40B4-BE49-F238E27FC236}">
                <a16:creationId xmlns:a16="http://schemas.microsoft.com/office/drawing/2014/main" id="{1B4FD8F4-7938-BE79-44A2-9DA18037E05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r-HR"/>
          </a:p>
        </p:txBody>
      </p:sp>
      <p:sp>
        <p:nvSpPr>
          <p:cNvPr id="6" name="Rezervirano mjesto broja slajda 5">
            <a:extLst>
              <a:ext uri="{FF2B5EF4-FFF2-40B4-BE49-F238E27FC236}">
                <a16:creationId xmlns:a16="http://schemas.microsoft.com/office/drawing/2014/main" id="{A978F756-5F89-9900-013F-EF5232A782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7987D3-B949-47B0-84A0-D243931CE93E}" type="slidenum">
              <a:rPr lang="hr-HR" smtClean="0"/>
              <a:t>‹#›</a:t>
            </a:fld>
            <a:endParaRPr lang="hr-HR"/>
          </a:p>
        </p:txBody>
      </p:sp>
    </p:spTree>
    <p:extLst>
      <p:ext uri="{BB962C8B-B14F-4D97-AF65-F5344CB8AC3E}">
        <p14:creationId xmlns:p14="http://schemas.microsoft.com/office/powerpoint/2010/main" val="60386806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Okomiti naslov i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komiti naslov 1">
            <a:extLst>
              <a:ext uri="{FF2B5EF4-FFF2-40B4-BE49-F238E27FC236}">
                <a16:creationId xmlns:a16="http://schemas.microsoft.com/office/drawing/2014/main" id="{3EEDAD9D-80B2-BA63-CE71-A749D323F3B8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hr-HR"/>
              <a:t>Kliknite da biste uredili stil naslova matrice</a:t>
            </a:r>
          </a:p>
        </p:txBody>
      </p:sp>
      <p:sp>
        <p:nvSpPr>
          <p:cNvPr id="3" name="Rezervirano mjesto okomitog teksta 2">
            <a:extLst>
              <a:ext uri="{FF2B5EF4-FFF2-40B4-BE49-F238E27FC236}">
                <a16:creationId xmlns:a16="http://schemas.microsoft.com/office/drawing/2014/main" id="{985ABA44-0B44-6169-785B-10F39FDF3B9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hr-HR"/>
              <a:t>Kliknite da biste uredili matrice</a:t>
            </a:r>
          </a:p>
          <a:p>
            <a:pPr lvl="1"/>
            <a:r>
              <a:rPr lang="hr-HR"/>
              <a:t>Druga razina</a:t>
            </a:r>
          </a:p>
          <a:p>
            <a:pPr lvl="2"/>
            <a:r>
              <a:rPr lang="hr-HR"/>
              <a:t>Treća razina</a:t>
            </a:r>
          </a:p>
          <a:p>
            <a:pPr lvl="3"/>
            <a:r>
              <a:rPr lang="hr-HR"/>
              <a:t>Četvrta razina</a:t>
            </a:r>
          </a:p>
          <a:p>
            <a:pPr lvl="4"/>
            <a:r>
              <a:rPr lang="hr-HR"/>
              <a:t>Peta razina stilove teksta</a:t>
            </a:r>
          </a:p>
        </p:txBody>
      </p:sp>
      <p:sp>
        <p:nvSpPr>
          <p:cNvPr id="4" name="Rezervirano mjesto datuma 3">
            <a:extLst>
              <a:ext uri="{FF2B5EF4-FFF2-40B4-BE49-F238E27FC236}">
                <a16:creationId xmlns:a16="http://schemas.microsoft.com/office/drawing/2014/main" id="{AF49320C-E57E-ABC3-AC4A-C73206A2016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DF3739-5E9A-416E-ADA1-E1F381244EB4}" type="datetimeFigureOut">
              <a:rPr lang="hr-HR" smtClean="0"/>
              <a:t>14.5.2025.</a:t>
            </a:fld>
            <a:endParaRPr lang="hr-HR"/>
          </a:p>
        </p:txBody>
      </p:sp>
      <p:sp>
        <p:nvSpPr>
          <p:cNvPr id="5" name="Rezervirano mjesto podnožja 4">
            <a:extLst>
              <a:ext uri="{FF2B5EF4-FFF2-40B4-BE49-F238E27FC236}">
                <a16:creationId xmlns:a16="http://schemas.microsoft.com/office/drawing/2014/main" id="{712C2B3B-9A46-AF29-16A8-B31F7D7E6FD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r-HR"/>
          </a:p>
        </p:txBody>
      </p:sp>
      <p:sp>
        <p:nvSpPr>
          <p:cNvPr id="6" name="Rezervirano mjesto broja slajda 5">
            <a:extLst>
              <a:ext uri="{FF2B5EF4-FFF2-40B4-BE49-F238E27FC236}">
                <a16:creationId xmlns:a16="http://schemas.microsoft.com/office/drawing/2014/main" id="{2DC49AA1-2744-8905-B84B-830795A0F79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7987D3-B949-47B0-84A0-D243931CE93E}" type="slidenum">
              <a:rPr lang="hr-HR" smtClean="0"/>
              <a:t>‹#›</a:t>
            </a:fld>
            <a:endParaRPr lang="hr-HR"/>
          </a:p>
        </p:txBody>
      </p:sp>
    </p:spTree>
    <p:extLst>
      <p:ext uri="{BB962C8B-B14F-4D97-AF65-F5344CB8AC3E}">
        <p14:creationId xmlns:p14="http://schemas.microsoft.com/office/powerpoint/2010/main" val="82511898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zervirano mjesto naslova 1">
            <a:extLst>
              <a:ext uri="{FF2B5EF4-FFF2-40B4-BE49-F238E27FC236}">
                <a16:creationId xmlns:a16="http://schemas.microsoft.com/office/drawing/2014/main" id="{7EE4820E-3EFD-6DF2-3082-93263768E21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hr-HR"/>
              <a:t>Kliknite da biste uredili stil naslova matrice</a:t>
            </a:r>
          </a:p>
        </p:txBody>
      </p:sp>
      <p:sp>
        <p:nvSpPr>
          <p:cNvPr id="3" name="Rezervirano mjesto teksta 2">
            <a:extLst>
              <a:ext uri="{FF2B5EF4-FFF2-40B4-BE49-F238E27FC236}">
                <a16:creationId xmlns:a16="http://schemas.microsoft.com/office/drawing/2014/main" id="{811BAD53-CB55-5B84-CAD8-1CFC2833998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hr-HR"/>
              <a:t>Kliknite da biste uredili matrice</a:t>
            </a:r>
          </a:p>
          <a:p>
            <a:pPr lvl="1"/>
            <a:r>
              <a:rPr lang="hr-HR"/>
              <a:t>Druga razina</a:t>
            </a:r>
          </a:p>
          <a:p>
            <a:pPr lvl="2"/>
            <a:r>
              <a:rPr lang="hr-HR"/>
              <a:t>Treća razina</a:t>
            </a:r>
          </a:p>
          <a:p>
            <a:pPr lvl="3"/>
            <a:r>
              <a:rPr lang="hr-HR"/>
              <a:t>Četvrta razina</a:t>
            </a:r>
          </a:p>
          <a:p>
            <a:pPr lvl="4"/>
            <a:r>
              <a:rPr lang="hr-HR"/>
              <a:t>Peta razina stilove teksta</a:t>
            </a:r>
          </a:p>
        </p:txBody>
      </p:sp>
      <p:sp>
        <p:nvSpPr>
          <p:cNvPr id="4" name="Rezervirano mjesto datuma 3">
            <a:extLst>
              <a:ext uri="{FF2B5EF4-FFF2-40B4-BE49-F238E27FC236}">
                <a16:creationId xmlns:a16="http://schemas.microsoft.com/office/drawing/2014/main" id="{C69D3F13-104E-BE29-B455-20E2F88ED5EE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6DF3739-5E9A-416E-ADA1-E1F381244EB4}" type="datetimeFigureOut">
              <a:rPr lang="hr-HR" smtClean="0"/>
              <a:t>14.5.2025.</a:t>
            </a:fld>
            <a:endParaRPr lang="hr-HR"/>
          </a:p>
        </p:txBody>
      </p:sp>
      <p:sp>
        <p:nvSpPr>
          <p:cNvPr id="5" name="Rezervirano mjesto podnožja 4">
            <a:extLst>
              <a:ext uri="{FF2B5EF4-FFF2-40B4-BE49-F238E27FC236}">
                <a16:creationId xmlns:a16="http://schemas.microsoft.com/office/drawing/2014/main" id="{5AF28B6E-429A-95FB-456D-A087FBAEB3C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hr-HR"/>
          </a:p>
        </p:txBody>
      </p:sp>
      <p:sp>
        <p:nvSpPr>
          <p:cNvPr id="6" name="Rezervirano mjesto broja slajda 5">
            <a:extLst>
              <a:ext uri="{FF2B5EF4-FFF2-40B4-BE49-F238E27FC236}">
                <a16:creationId xmlns:a16="http://schemas.microsoft.com/office/drawing/2014/main" id="{A5E0DA59-FF28-D6F9-FA79-C467D292468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E7987D3-B949-47B0-84A0-D243931CE93E}" type="slidenum">
              <a:rPr lang="hr-HR" smtClean="0"/>
              <a:t>‹#›</a:t>
            </a:fld>
            <a:endParaRPr lang="hr-HR"/>
          </a:p>
        </p:txBody>
      </p:sp>
    </p:spTree>
    <p:extLst>
      <p:ext uri="{BB962C8B-B14F-4D97-AF65-F5344CB8AC3E}">
        <p14:creationId xmlns:p14="http://schemas.microsoft.com/office/powerpoint/2010/main" val="411799012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r-Latn-R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hyperlink" Target="http://www.unizg.hr/" TargetMode="External"/><Relationship Id="rId2" Type="http://schemas.openxmlformats.org/officeDocument/2006/relationships/hyperlink" Target="http://www.enciklopedija.hr/" TargetMode="Externa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>
            <a:extLst>
              <a:ext uri="{FF2B5EF4-FFF2-40B4-BE49-F238E27FC236}">
                <a16:creationId xmlns:a16="http://schemas.microsoft.com/office/drawing/2014/main" id="{31F039DC-A2C4-C417-3D24-95496D725CA1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hr-HR" dirty="0"/>
              <a:t>Vladimir</a:t>
            </a:r>
            <a:br>
              <a:rPr lang="hr-HR" dirty="0"/>
            </a:br>
            <a:r>
              <a:rPr lang="hr-HR" dirty="0"/>
              <a:t>Varićak </a:t>
            </a:r>
          </a:p>
        </p:txBody>
      </p:sp>
      <p:sp>
        <p:nvSpPr>
          <p:cNvPr id="3" name="Podnaslov 2">
            <a:extLst>
              <a:ext uri="{FF2B5EF4-FFF2-40B4-BE49-F238E27FC236}">
                <a16:creationId xmlns:a16="http://schemas.microsoft.com/office/drawing/2014/main" id="{84A02041-E056-3CD7-8017-EDAC86D2E1E7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 lnSpcReduction="10000"/>
          </a:bodyPr>
          <a:lstStyle/>
          <a:p>
            <a:endParaRPr lang="hr-HR" dirty="0"/>
          </a:p>
          <a:p>
            <a:endParaRPr lang="hr-HR" dirty="0"/>
          </a:p>
          <a:p>
            <a:endParaRPr lang="hr-HR" dirty="0"/>
          </a:p>
          <a:p>
            <a:pPr algn="r"/>
            <a:r>
              <a:rPr lang="hr-HR" dirty="0"/>
              <a:t>Lovre Markulin 6.a</a:t>
            </a:r>
          </a:p>
        </p:txBody>
      </p:sp>
      <p:pic>
        <p:nvPicPr>
          <p:cNvPr id="1026" name="Picture 2">
            <a:extLst>
              <a:ext uri="{FF2B5EF4-FFF2-40B4-BE49-F238E27FC236}">
                <a16:creationId xmlns:a16="http://schemas.microsoft.com/office/drawing/2014/main" id="{69D1DF18-0D85-4893-DF7D-50E00219E53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91408" y="465420"/>
            <a:ext cx="2381250" cy="33718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2414260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Naslov 3">
            <a:extLst>
              <a:ext uri="{FF2B5EF4-FFF2-40B4-BE49-F238E27FC236}">
                <a16:creationId xmlns:a16="http://schemas.microsoft.com/office/drawing/2014/main" id="{A32F40AE-297B-C5B8-907F-47E7322771A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 dirty="0"/>
              <a:t>Uvod</a:t>
            </a:r>
          </a:p>
        </p:txBody>
      </p:sp>
      <p:sp>
        <p:nvSpPr>
          <p:cNvPr id="3" name="Rezervirano mjesto sadržaja 2">
            <a:extLst>
              <a:ext uri="{FF2B5EF4-FFF2-40B4-BE49-F238E27FC236}">
                <a16:creationId xmlns:a16="http://schemas.microsoft.com/office/drawing/2014/main" id="{FC156EF1-7C71-D53B-E299-01F9783CEEDA}"/>
              </a:ext>
            </a:extLst>
          </p:cNvPr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r>
              <a:rPr lang="hr-HR" b="0" i="0" dirty="0">
                <a:effectLst/>
              </a:rPr>
              <a:t>hrvatski matematičar i teorijski fizičar</a:t>
            </a:r>
            <a:endParaRPr lang="hr-HR" dirty="0"/>
          </a:p>
          <a:p>
            <a:r>
              <a:rPr lang="hr-HR" dirty="0"/>
              <a:t>Rođen u Švici kraj Otočca 16. ožujka</a:t>
            </a:r>
            <a:r>
              <a:rPr lang="hr-HR" b="0" i="0" dirty="0">
                <a:effectLst/>
              </a:rPr>
              <a:t> </a:t>
            </a:r>
            <a:r>
              <a:rPr lang="hr-HR" dirty="0"/>
              <a:t>1865.</a:t>
            </a:r>
            <a:r>
              <a:rPr lang="hr-HR" b="0" i="0" dirty="0">
                <a:effectLst/>
              </a:rPr>
              <a:t>  </a:t>
            </a:r>
          </a:p>
          <a:p>
            <a:r>
              <a:rPr lang="hr-HR" dirty="0"/>
              <a:t>Umro u Zagrebu</a:t>
            </a:r>
            <a:r>
              <a:rPr lang="hr-HR" b="0" i="0" dirty="0">
                <a:effectLst/>
              </a:rPr>
              <a:t>, </a:t>
            </a:r>
            <a:r>
              <a:rPr lang="hr-HR" dirty="0"/>
              <a:t>17. siječnja</a:t>
            </a:r>
            <a:r>
              <a:rPr lang="hr-HR" b="0" i="0" dirty="0">
                <a:effectLst/>
              </a:rPr>
              <a:t> </a:t>
            </a:r>
            <a:r>
              <a:rPr lang="hr-HR" dirty="0"/>
              <a:t>1942</a:t>
            </a:r>
            <a:r>
              <a:rPr lang="hr-HR" dirty="0">
                <a:latin typeface="Arial" panose="020B0604020202020204" pitchFamily="34" charset="0"/>
              </a:rPr>
              <a:t>.</a:t>
            </a:r>
            <a:r>
              <a:rPr lang="hr-HR" b="0" i="0" dirty="0">
                <a:effectLst/>
                <a:latin typeface="Arial" panose="020B0604020202020204" pitchFamily="34" charset="0"/>
              </a:rPr>
              <a:t> </a:t>
            </a:r>
            <a:endParaRPr lang="hr-HR" dirty="0"/>
          </a:p>
        </p:txBody>
      </p:sp>
      <p:pic>
        <p:nvPicPr>
          <p:cNvPr id="2050" name="Picture 2" descr="Prometej">
            <a:extLst>
              <a:ext uri="{FF2B5EF4-FFF2-40B4-BE49-F238E27FC236}">
                <a16:creationId xmlns:a16="http://schemas.microsoft.com/office/drawing/2014/main" id="{1788F5F8-733E-0F8C-A3B3-B993176DC82C}"/>
              </a:ext>
            </a:extLst>
          </p:cNvPr>
          <p:cNvPicPr>
            <a:picLocks noGrp="1" noChangeAspect="1" noChangeArrowheads="1"/>
          </p:cNvPicPr>
          <p:nvPr>
            <p:ph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72200" y="1825625"/>
            <a:ext cx="5181600" cy="365085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47686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>
            <a:extLst>
              <a:ext uri="{FF2B5EF4-FFF2-40B4-BE49-F238E27FC236}">
                <a16:creationId xmlns:a16="http://schemas.microsoft.com/office/drawing/2014/main" id="{BA760C02-538E-FB69-F0D4-5C199B854D9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 dirty="0"/>
              <a:t>Biografija</a:t>
            </a:r>
          </a:p>
        </p:txBody>
      </p:sp>
      <p:sp>
        <p:nvSpPr>
          <p:cNvPr id="3" name="Rezervirano mjesto sadržaja 2">
            <a:extLst>
              <a:ext uri="{FF2B5EF4-FFF2-40B4-BE49-F238E27FC236}">
                <a16:creationId xmlns:a16="http://schemas.microsoft.com/office/drawing/2014/main" id="{047D4950-1A48-0021-2536-6075FED6DD4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r-HR" dirty="0"/>
              <a:t>Osnovnu školu pohađao u Sisku</a:t>
            </a:r>
          </a:p>
          <a:p>
            <a:r>
              <a:rPr lang="hr-HR" dirty="0"/>
              <a:t>Nižu realku u Petrinji, a višu realku u Zagrebu</a:t>
            </a:r>
          </a:p>
          <a:p>
            <a:r>
              <a:rPr lang="hr-HR" dirty="0"/>
              <a:t>Studirao je matematiku i fiziku na Mudroslovnom fakultetu u Zagrebu</a:t>
            </a:r>
          </a:p>
          <a:p>
            <a:r>
              <a:rPr lang="hr-HR" dirty="0"/>
              <a:t>Radio je kao profesor u realnim gimnazijama, a kasnije kao profesor na Mudroslovnom fakultetu</a:t>
            </a:r>
          </a:p>
          <a:p>
            <a:r>
              <a:rPr lang="hr-HR" dirty="0"/>
              <a:t>Od 1904. redovit je član HAZU(Hrvatska akademija znanosti i umjetnosti) </a:t>
            </a:r>
          </a:p>
          <a:p>
            <a:r>
              <a:rPr lang="hr-HR" dirty="0"/>
              <a:t>Bio je dekan fakulteta i rektor Sveučilišta u Zagrebu</a:t>
            </a:r>
          </a:p>
        </p:txBody>
      </p:sp>
    </p:spTree>
    <p:extLst>
      <p:ext uri="{BB962C8B-B14F-4D97-AF65-F5344CB8AC3E}">
        <p14:creationId xmlns:p14="http://schemas.microsoft.com/office/powerpoint/2010/main" val="279253401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>
            <a:extLst>
              <a:ext uri="{FF2B5EF4-FFF2-40B4-BE49-F238E27FC236}">
                <a16:creationId xmlns:a16="http://schemas.microsoft.com/office/drawing/2014/main" id="{FADF0F5D-F08F-0CF2-D6D9-E0C79DBE554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 dirty="0"/>
              <a:t>Znanstveni interesi</a:t>
            </a:r>
          </a:p>
        </p:txBody>
      </p:sp>
      <p:sp>
        <p:nvSpPr>
          <p:cNvPr id="3" name="Rezervirano mjesto sadržaja 2">
            <a:extLst>
              <a:ext uri="{FF2B5EF4-FFF2-40B4-BE49-F238E27FC236}">
                <a16:creationId xmlns:a16="http://schemas.microsoft.com/office/drawing/2014/main" id="{9070D140-1000-6C8B-2966-0D436914D90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r-HR" dirty="0"/>
              <a:t>Teorija </a:t>
            </a:r>
            <a:r>
              <a:rPr lang="hr-HR" dirty="0" err="1"/>
              <a:t>ravninskih</a:t>
            </a:r>
            <a:r>
              <a:rPr lang="hr-HR" dirty="0"/>
              <a:t> krivulja </a:t>
            </a:r>
          </a:p>
          <a:p>
            <a:r>
              <a:rPr lang="hr-HR" dirty="0"/>
              <a:t>Teorija funkcija</a:t>
            </a:r>
          </a:p>
          <a:p>
            <a:r>
              <a:rPr lang="hr-HR" dirty="0"/>
              <a:t>Geometrija </a:t>
            </a:r>
            <a:r>
              <a:rPr lang="hr-HR" dirty="0" err="1"/>
              <a:t>Lobočevskog</a:t>
            </a:r>
            <a:endParaRPr lang="hr-HR" dirty="0"/>
          </a:p>
          <a:p>
            <a:r>
              <a:rPr lang="hr-HR" dirty="0"/>
              <a:t>Teorija </a:t>
            </a:r>
            <a:r>
              <a:rPr lang="hr-HR" dirty="0" err="1"/>
              <a:t>realtivnosti</a:t>
            </a:r>
            <a:endParaRPr lang="hr-HR" dirty="0"/>
          </a:p>
          <a:p>
            <a:r>
              <a:rPr lang="hr-HR" dirty="0"/>
              <a:t>Matematičko pedagoška problematika</a:t>
            </a:r>
          </a:p>
          <a:p>
            <a:r>
              <a:rPr lang="hr-HR" dirty="0"/>
              <a:t>Istraživanje života Ruđera Boškovića</a:t>
            </a:r>
          </a:p>
        </p:txBody>
      </p:sp>
    </p:spTree>
    <p:extLst>
      <p:ext uri="{BB962C8B-B14F-4D97-AF65-F5344CB8AC3E}">
        <p14:creationId xmlns:p14="http://schemas.microsoft.com/office/powerpoint/2010/main" val="87726853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>
            <a:extLst>
              <a:ext uri="{FF2B5EF4-FFF2-40B4-BE49-F238E27FC236}">
                <a16:creationId xmlns:a16="http://schemas.microsoft.com/office/drawing/2014/main" id="{150C8BB9-CF3F-8069-E4F9-751E1BA90EC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 dirty="0"/>
              <a:t>Zanimljivosti</a:t>
            </a:r>
          </a:p>
        </p:txBody>
      </p:sp>
      <p:sp>
        <p:nvSpPr>
          <p:cNvPr id="3" name="Rezervirano mjesto sadržaja 2">
            <a:extLst>
              <a:ext uri="{FF2B5EF4-FFF2-40B4-BE49-F238E27FC236}">
                <a16:creationId xmlns:a16="http://schemas.microsoft.com/office/drawing/2014/main" id="{8FEEC852-DF46-EB98-C8DB-51673EA442D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r-HR" dirty="0"/>
              <a:t>Sačuvana je </a:t>
            </a:r>
            <a:r>
              <a:rPr lang="hr-HR" dirty="0" err="1"/>
              <a:t>korespodencija</a:t>
            </a:r>
            <a:r>
              <a:rPr lang="hr-HR" dirty="0"/>
              <a:t> nastala u periodu od 1909. do 1913. između Vladimira Varićaka i Alberta Einsteina dijelom na njemačkom jeziku, a dijelom u stenografskim zapisima, također na njemačkom jeziku</a:t>
            </a:r>
          </a:p>
          <a:p>
            <a:endParaRPr lang="hr-HR" dirty="0"/>
          </a:p>
          <a:p>
            <a:r>
              <a:rPr lang="hr-HR" dirty="0"/>
              <a:t>Varićak je bio profesor </a:t>
            </a:r>
            <a:r>
              <a:rPr lang="hr-HR" dirty="0" err="1"/>
              <a:t>Milevi</a:t>
            </a:r>
            <a:r>
              <a:rPr lang="hr-HR" dirty="0"/>
              <a:t> Marić – prvoj supruzi Alberta Einsteina	</a:t>
            </a:r>
          </a:p>
        </p:txBody>
      </p:sp>
    </p:spTree>
    <p:extLst>
      <p:ext uri="{BB962C8B-B14F-4D97-AF65-F5344CB8AC3E}">
        <p14:creationId xmlns:p14="http://schemas.microsoft.com/office/powerpoint/2010/main" val="333723815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>
            <a:extLst>
              <a:ext uri="{FF2B5EF4-FFF2-40B4-BE49-F238E27FC236}">
                <a16:creationId xmlns:a16="http://schemas.microsoft.com/office/drawing/2014/main" id="{BE840117-AAF7-AA2D-CF37-EE079F5A15F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 dirty="0"/>
              <a:t>Iz emisije o Vladimiru Varićaku; Hrvatski radio</a:t>
            </a:r>
          </a:p>
        </p:txBody>
      </p:sp>
      <p:sp>
        <p:nvSpPr>
          <p:cNvPr id="3" name="Rezervirano mjesto sadržaja 2">
            <a:extLst>
              <a:ext uri="{FF2B5EF4-FFF2-40B4-BE49-F238E27FC236}">
                <a16:creationId xmlns:a16="http://schemas.microsoft.com/office/drawing/2014/main" id="{275A64C8-35A4-4443-B954-44E086A3249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r-HR" dirty="0"/>
              <a:t>„bilo bi poželjno da se naši matematičari i fizičari s današnje distance udube u prave vrijednosti doprinosa Vladimira Varićaka te donesu meritornu ocjenu njegova djela koje je velikom dijelom u našoj znanstvenoj javnosti nepoznato.”</a:t>
            </a:r>
          </a:p>
          <a:p>
            <a:pPr lvl="8"/>
            <a:r>
              <a:rPr lang="hr-HR" dirty="0"/>
              <a:t>Akademik Sibe Mardešić</a:t>
            </a:r>
          </a:p>
        </p:txBody>
      </p:sp>
    </p:spTree>
    <p:extLst>
      <p:ext uri="{BB962C8B-B14F-4D97-AF65-F5344CB8AC3E}">
        <p14:creationId xmlns:p14="http://schemas.microsoft.com/office/powerpoint/2010/main" val="183341392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>
            <a:extLst>
              <a:ext uri="{FF2B5EF4-FFF2-40B4-BE49-F238E27FC236}">
                <a16:creationId xmlns:a16="http://schemas.microsoft.com/office/drawing/2014/main" id="{B0CDD081-DC38-31BC-A683-3FAD9B24C1B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r-HR" dirty="0"/>
              <a:t>Literatura</a:t>
            </a:r>
          </a:p>
        </p:txBody>
      </p:sp>
      <p:sp>
        <p:nvSpPr>
          <p:cNvPr id="3" name="Rezervirano mjesto sadržaja 2">
            <a:extLst>
              <a:ext uri="{FF2B5EF4-FFF2-40B4-BE49-F238E27FC236}">
                <a16:creationId xmlns:a16="http://schemas.microsoft.com/office/drawing/2014/main" id="{560A43D1-ACBC-8A88-0DA7-B075BC70B50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r-HR" dirty="0"/>
              <a:t>hrčak.srce.hr </a:t>
            </a:r>
          </a:p>
          <a:p>
            <a:r>
              <a:rPr lang="hr-HR" dirty="0">
                <a:hlinkClick r:id="rId2"/>
              </a:rPr>
              <a:t>www.enciklopedija.hr</a:t>
            </a:r>
            <a:r>
              <a:rPr lang="hr-HR" dirty="0"/>
              <a:t> Hrvatska enciklopedija</a:t>
            </a:r>
          </a:p>
          <a:p>
            <a:r>
              <a:rPr lang="hr-HR" dirty="0">
                <a:hlinkClick r:id="rId3"/>
              </a:rPr>
              <a:t>www.unizg.hr</a:t>
            </a:r>
            <a:r>
              <a:rPr lang="hr-HR" dirty="0"/>
              <a:t> </a:t>
            </a:r>
          </a:p>
          <a:p>
            <a:endParaRPr lang="hr-HR" dirty="0"/>
          </a:p>
        </p:txBody>
      </p:sp>
    </p:spTree>
    <p:extLst>
      <p:ext uri="{BB962C8B-B14F-4D97-AF65-F5344CB8AC3E}">
        <p14:creationId xmlns:p14="http://schemas.microsoft.com/office/powerpoint/2010/main" val="166393682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slov 1">
            <a:extLst>
              <a:ext uri="{FF2B5EF4-FFF2-40B4-BE49-F238E27FC236}">
                <a16:creationId xmlns:a16="http://schemas.microsoft.com/office/drawing/2014/main" id="{FDFAACA0-9951-183B-CBA4-DFB1D5ABC2E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hr-HR" dirty="0"/>
          </a:p>
        </p:txBody>
      </p:sp>
      <p:sp>
        <p:nvSpPr>
          <p:cNvPr id="3" name="Rezervirano mjesto sadržaja 2">
            <a:extLst>
              <a:ext uri="{FF2B5EF4-FFF2-40B4-BE49-F238E27FC236}">
                <a16:creationId xmlns:a16="http://schemas.microsoft.com/office/drawing/2014/main" id="{E4FC9320-7597-6B5D-E5F4-FC358F34A30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hr-HR"/>
          </a:p>
        </p:txBody>
      </p:sp>
    </p:spTree>
    <p:extLst>
      <p:ext uri="{BB962C8B-B14F-4D97-AF65-F5344CB8AC3E}">
        <p14:creationId xmlns:p14="http://schemas.microsoft.com/office/powerpoint/2010/main" val="3105860785"/>
      </p:ext>
    </p:extLst>
  </p:cSld>
  <p:clrMapOvr>
    <a:masterClrMapping/>
  </p:clrMapOvr>
</p:sld>
</file>

<file path=ppt/theme/theme1.xml><?xml version="1.0" encoding="utf-8"?>
<a:theme xmlns:a="http://schemas.openxmlformats.org/drawingml/2006/main" name="Tema sustava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47</TotalTime>
  <Words>226</Words>
  <Application>Microsoft Office PowerPoint</Application>
  <PresentationFormat>Široki zaslon</PresentationFormat>
  <Paragraphs>34</Paragraphs>
  <Slides>8</Slides>
  <Notes>0</Notes>
  <HiddenSlides>0</HiddenSlides>
  <MMClips>0</MMClips>
  <ScaleCrop>false</ScaleCrop>
  <HeadingPairs>
    <vt:vector size="6" baseType="variant">
      <vt:variant>
        <vt:lpstr>Korišteni fontovi</vt:lpstr>
      </vt:variant>
      <vt:variant>
        <vt:i4>3</vt:i4>
      </vt:variant>
      <vt:variant>
        <vt:lpstr>Tema</vt:lpstr>
      </vt:variant>
      <vt:variant>
        <vt:i4>1</vt:i4>
      </vt:variant>
      <vt:variant>
        <vt:lpstr>Naslovi slajdova</vt:lpstr>
      </vt:variant>
      <vt:variant>
        <vt:i4>8</vt:i4>
      </vt:variant>
    </vt:vector>
  </HeadingPairs>
  <TitlesOfParts>
    <vt:vector size="12" baseType="lpstr">
      <vt:lpstr>Arial</vt:lpstr>
      <vt:lpstr>Calibri</vt:lpstr>
      <vt:lpstr>Calibri Light</vt:lpstr>
      <vt:lpstr>Tema sustava Office</vt:lpstr>
      <vt:lpstr>Vladimir Varićak </vt:lpstr>
      <vt:lpstr>Uvod</vt:lpstr>
      <vt:lpstr>Biografija</vt:lpstr>
      <vt:lpstr>Znanstveni interesi</vt:lpstr>
      <vt:lpstr>Zanimljivosti</vt:lpstr>
      <vt:lpstr>Iz emisije o Vladimiru Varićaku; Hrvatski radio</vt:lpstr>
      <vt:lpstr>Literatura</vt:lpstr>
      <vt:lpstr>PowerPoint prezentacija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Lovre Markulin</dc:creator>
  <cp:lastModifiedBy>Lovre Markulin</cp:lastModifiedBy>
  <cp:revision>1</cp:revision>
  <dcterms:created xsi:type="dcterms:W3CDTF">2025-05-13T19:18:36Z</dcterms:created>
  <dcterms:modified xsi:type="dcterms:W3CDTF">2025-05-14T09:32:42Z</dcterms:modified>
</cp:coreProperties>
</file>