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97" r:id="rId9"/>
    <p:sldId id="269" r:id="rId10"/>
    <p:sldId id="270" r:id="rId11"/>
    <p:sldId id="271" r:id="rId12"/>
    <p:sldId id="272" r:id="rId13"/>
    <p:sldId id="273" r:id="rId14"/>
    <p:sldId id="275" r:id="rId15"/>
    <p:sldId id="276" r:id="rId16"/>
    <p:sldId id="298" r:id="rId17"/>
    <p:sldId id="278" r:id="rId18"/>
    <p:sldId id="300" r:id="rId19"/>
    <p:sldId id="281" r:id="rId20"/>
    <p:sldId id="301" r:id="rId21"/>
    <p:sldId id="279" r:id="rId22"/>
    <p:sldId id="284" r:id="rId23"/>
    <p:sldId id="285" r:id="rId24"/>
    <p:sldId id="286" r:id="rId25"/>
    <p:sldId id="305" r:id="rId26"/>
    <p:sldId id="295" r:id="rId27"/>
    <p:sldId id="283" r:id="rId28"/>
    <p:sldId id="302" r:id="rId29"/>
    <p:sldId id="303" r:id="rId30"/>
    <p:sldId id="308" r:id="rId31"/>
    <p:sldId id="307" r:id="rId32"/>
    <p:sldId id="306" r:id="rId33"/>
    <p:sldId id="309" r:id="rId34"/>
    <p:sldId id="289" r:id="rId35"/>
    <p:sldId id="310" r:id="rId36"/>
    <p:sldId id="311" r:id="rId37"/>
    <p:sldId id="312" r:id="rId3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78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ED914-6525-4F3C-B973-071A512E7CA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081F5F0-BA4D-4A99-9AAD-6BFEA74B36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SREDNJE   ŠKOLE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5441055F-734A-4658-90CD-51C3415DE308}" type="parTrans" cxnId="{903CCDD9-8EA5-47C1-A955-220DFBACDAA2}">
      <dgm:prSet/>
      <dgm:spPr/>
    </dgm:pt>
    <dgm:pt modelId="{608427C1-4E7C-4C6A-94E8-DC2046F4A791}" type="sibTrans" cxnId="{903CCDD9-8EA5-47C1-A955-220DFBACDAA2}">
      <dgm:prSet/>
      <dgm:spPr/>
    </dgm:pt>
    <dgm:pt modelId="{C2349155-2DD1-4B55-B85B-FBB18FFD21C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GIMNAZIJE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9356A445-D232-4BF2-AAD4-D582E11A75E4}" type="parTrans" cxnId="{0B0650BD-6DB2-4EEA-9AA6-1D20AC5B9CC5}">
      <dgm:prSet/>
      <dgm:spPr/>
    </dgm:pt>
    <dgm:pt modelId="{D06A3483-2CA0-4D6E-834A-8589923CD02F}" type="sibTrans" cxnId="{0B0650BD-6DB2-4EEA-9AA6-1D20AC5B9CC5}">
      <dgm:prSet/>
      <dgm:spPr/>
    </dgm:pt>
    <dgm:pt modelId="{2DAE018D-92A7-42CE-B372-5F7F86F910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OPĆA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BA06F89E-5B4B-4B2B-B25F-9F697762E0AB}" type="parTrans" cxnId="{6EE26D53-9478-436E-8906-2A6C228C1BDB}">
      <dgm:prSet/>
      <dgm:spPr/>
    </dgm:pt>
    <dgm:pt modelId="{35BA903D-9CE9-4B6A-82D8-C82D4C5C6BB3}" type="sibTrans" cxnId="{6EE26D53-9478-436E-8906-2A6C228C1BDB}">
      <dgm:prSet/>
      <dgm:spPr/>
    </dgm:pt>
    <dgm:pt modelId="{668FB51C-A24E-48A8-B3BE-151934A0EA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JEZIČNA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1D3EDA06-68D6-4C47-BCC8-92176FF18343}" type="parTrans" cxnId="{6FA7F6A0-AE63-4889-99B2-023AB5DD1953}">
      <dgm:prSet/>
      <dgm:spPr/>
    </dgm:pt>
    <dgm:pt modelId="{5182DFB0-781B-4D07-9D36-A44D8957F653}" type="sibTrans" cxnId="{6FA7F6A0-AE63-4889-99B2-023AB5DD1953}">
      <dgm:prSet/>
      <dgm:spPr/>
    </dgm:pt>
    <dgm:pt modelId="{7E21B7A9-7A2D-40C1-966E-1A3F75D742F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KLASIČNA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7D2D50FE-0FD9-4773-B437-3F0983D57467}" type="parTrans" cxnId="{3ACC0E3A-8513-4B42-A142-F6E012C5BA13}">
      <dgm:prSet/>
      <dgm:spPr/>
    </dgm:pt>
    <dgm:pt modelId="{B2F11083-E4EC-4C0C-9CF9-1D24382397DE}" type="sibTrans" cxnId="{3ACC0E3A-8513-4B42-A142-F6E012C5BA13}">
      <dgm:prSet/>
      <dgm:spPr/>
    </dgm:pt>
    <dgm:pt modelId="{2C006591-3CE8-4000-977D-0A016A2BA2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PRIR. MAT.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C186DB82-384B-498E-9875-E1F70CEE2F26}" type="parTrans" cxnId="{BE410E26-D0C8-413E-A276-89A32A6B350F}">
      <dgm:prSet/>
      <dgm:spPr/>
    </dgm:pt>
    <dgm:pt modelId="{C4192089-59AC-40C3-85AE-F87A067689FA}" type="sibTrans" cxnId="{BE410E26-D0C8-413E-A276-89A32A6B350F}">
      <dgm:prSet/>
      <dgm:spPr/>
    </dgm:pt>
    <dgm:pt modelId="{C423A451-0F76-4BE3-91D1-2EE72137E1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STRUKOVNE ŠKOLE * 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1CB9C1E3-68D4-4BD5-A43C-B165987D8C58}" type="parTrans" cxnId="{8C4B39A2-88ED-4DF3-B9B0-D218036B63F5}">
      <dgm:prSet/>
      <dgm:spPr/>
    </dgm:pt>
    <dgm:pt modelId="{85646296-235E-4FE2-84C2-EC1B0471658A}" type="sibTrans" cxnId="{8C4B39A2-88ED-4DF3-B9B0-D218036B63F5}">
      <dgm:prSet/>
      <dgm:spPr/>
    </dgm:pt>
    <dgm:pt modelId="{17CDCB06-4FA9-4DA0-8BC7-E5DC18D5E3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ČETVEROGODIŠNJE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5EBE7D59-BEAC-4EB4-8D76-6AA7E528AA8C}" type="parTrans" cxnId="{CFA1EB82-0FFE-4E22-AB1B-E07983E0EF5D}">
      <dgm:prSet/>
      <dgm:spPr/>
    </dgm:pt>
    <dgm:pt modelId="{BD73478D-D50F-4BB8-B882-42DB9A9E99F4}" type="sibTrans" cxnId="{CFA1EB82-0FFE-4E22-AB1B-E07983E0EF5D}">
      <dgm:prSet/>
      <dgm:spPr/>
    </dgm:pt>
    <dgm:pt modelId="{D259F73B-8FD9-42F6-8366-0AA63E2BBE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TEHNIČKE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2190197-74A5-45EE-9E14-8BAD5746321C}" type="parTrans" cxnId="{13A3ADF5-EB93-45CE-9312-3514E608C1F6}">
      <dgm:prSet/>
      <dgm:spPr/>
    </dgm:pt>
    <dgm:pt modelId="{40AB9FD3-2C1E-453C-B8A9-C3475DBC47A9}" type="sibTrans" cxnId="{13A3ADF5-EB93-45CE-9312-3514E608C1F6}">
      <dgm:prSet/>
      <dgm:spPr/>
    </dgm:pt>
    <dgm:pt modelId="{CE845A81-F553-4D73-9BB4-7ACB4E3DDE2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ZDRAVSTVENE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810A23D-5E48-4F53-8716-E47A71608DEB}" type="parTrans" cxnId="{0F616FD2-D26B-414E-849D-B7DA6744F967}">
      <dgm:prSet/>
      <dgm:spPr/>
    </dgm:pt>
    <dgm:pt modelId="{2FE4738D-2C1B-4CEB-A070-DBE5E95EC239}" type="sibTrans" cxnId="{0F616FD2-D26B-414E-849D-B7DA6744F967}">
      <dgm:prSet/>
      <dgm:spPr/>
    </dgm:pt>
    <dgm:pt modelId="{AF5254F5-6A95-4E1D-8BFE-0480833912A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POLJOPRIVREDNE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8302AC1E-00CC-49E6-AC72-E146DB1B2E5F}" type="parTrans" cxnId="{1C67A407-11F4-47AA-BF2C-C2E50353B1BA}">
      <dgm:prSet/>
      <dgm:spPr/>
    </dgm:pt>
    <dgm:pt modelId="{E3E2DC9E-EA89-44DE-9A73-7A694FC0398C}" type="sibTrans" cxnId="{1C67A407-11F4-47AA-BF2C-C2E50353B1BA}">
      <dgm:prSet/>
      <dgm:spPr/>
    </dgm:pt>
    <dgm:pt modelId="{CF6F788F-E606-4FD7-B85B-122A7B7086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EKONOMSKE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033A1AE3-42DF-47AF-9D61-0D8323A7AABB}" type="parTrans" cxnId="{DFA3D1E5-8F13-42B0-8CF4-EC81DBB50385}">
      <dgm:prSet/>
      <dgm:spPr/>
    </dgm:pt>
    <dgm:pt modelId="{FF18D166-FE42-4E72-9AED-5B5470F035B0}" type="sibTrans" cxnId="{DFA3D1E5-8F13-42B0-8CF4-EC81DBB50385}">
      <dgm:prSet/>
      <dgm:spPr/>
    </dgm:pt>
    <dgm:pt modelId="{B080C1FE-2EBF-483F-A801-45242D1596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UGUGOSTITELJSKE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C4044691-3ABA-41A6-968B-5F7702721E18}" type="parTrans" cxnId="{D4656F94-8F8B-4E2B-948D-84F905F56931}">
      <dgm:prSet/>
      <dgm:spPr/>
    </dgm:pt>
    <dgm:pt modelId="{CF54DD48-5035-46B2-82E7-A0B967116AB0}" type="sibTrans" cxnId="{D4656F94-8F8B-4E2B-948D-84F905F56931}">
      <dgm:prSet/>
      <dgm:spPr/>
    </dgm:pt>
    <dgm:pt modelId="{C30268C6-6749-429D-BB3C-AB4C7278A3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OSTALE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5BC14669-0AB9-4FA8-810E-8F864CC7B1F7}" type="parTrans" cxnId="{480AC29D-CEB6-43D0-8B82-05A8EFF6D168}">
      <dgm:prSet/>
      <dgm:spPr/>
    </dgm:pt>
    <dgm:pt modelId="{EEE03448-BC56-45D6-B6AC-4B679A15C545}" type="sibTrans" cxnId="{480AC29D-CEB6-43D0-8B82-05A8EFF6D168}">
      <dgm:prSet/>
      <dgm:spPr/>
    </dgm:pt>
    <dgm:pt modelId="{D3427358-9793-4166-9AEB-713C6E24AA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TROGODIŠNJE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21E4FEAF-6C8D-4318-9FA2-7B4A4A424B7D}" type="parTrans" cxnId="{1DFEDD49-1604-4C47-8455-18BA256D30A8}">
      <dgm:prSet/>
      <dgm:spPr/>
    </dgm:pt>
    <dgm:pt modelId="{DC06E36A-C4C3-4C2F-B222-0413BDF6EEA1}" type="sibTrans" cxnId="{1DFEDD49-1604-4C47-8455-18BA256D30A8}">
      <dgm:prSet/>
      <dgm:spPr/>
    </dgm:pt>
    <dgm:pt modelId="{0E03C9FF-F979-4156-9D9F-79D55BC5F9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INDUSTRIJSKE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14013598-72A2-41C8-80C5-2FF43BAEC639}" type="parTrans" cxnId="{048266DA-6FFF-4CA7-87A7-C367BAF54617}">
      <dgm:prSet/>
      <dgm:spPr/>
    </dgm:pt>
    <dgm:pt modelId="{AFC9D7C0-032C-431F-8DEB-2C52039289A9}" type="sibTrans" cxnId="{048266DA-6FFF-4CA7-87A7-C367BAF54617}">
      <dgm:prSet/>
      <dgm:spPr/>
    </dgm:pt>
    <dgm:pt modelId="{499B7814-B19E-4988-ADB6-4E10EB194C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OBRTNIČKE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8ACBC9D4-A3CF-4F89-A828-16C9BD0DC5C1}" type="parTrans" cxnId="{730D7E96-D8A0-452D-B24A-DAEEC8CF7FBE}">
      <dgm:prSet/>
      <dgm:spPr/>
    </dgm:pt>
    <dgm:pt modelId="{2AD43732-954D-464C-BE09-346D92317F08}" type="sibTrans" cxnId="{730D7E96-D8A0-452D-B24A-DAEEC8CF7FBE}">
      <dgm:prSet/>
      <dgm:spPr/>
    </dgm:pt>
    <dgm:pt modelId="{6C5201D6-A087-441C-ADEF-9E43DC5E1E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OSTALE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7F0C7F0C-0655-4C0B-A824-15DF6187C82D}" type="parTrans" cxnId="{A7BE944F-2E7D-467E-B339-3AF0746460DB}">
      <dgm:prSet/>
      <dgm:spPr/>
    </dgm:pt>
    <dgm:pt modelId="{571A737E-A9E5-4A28-B20F-4AFB62901801}" type="sibTrans" cxnId="{A7BE944F-2E7D-467E-B339-3AF0746460DB}">
      <dgm:prSet/>
      <dgm:spPr/>
    </dgm:pt>
    <dgm:pt modelId="{30437EEE-2CB8-48AF-84A1-01A7206CAEF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UMJETNIČKE ŠKOLE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0C9FEC39-2EAF-4A4C-BD12-54A9B1CF19D1}" type="parTrans" cxnId="{C192504E-43CF-46BB-AB78-8F65D3BB1DB4}">
      <dgm:prSet/>
      <dgm:spPr/>
    </dgm:pt>
    <dgm:pt modelId="{2042F3F1-152B-45B7-8F77-ED430E1B2F48}" type="sibTrans" cxnId="{C192504E-43CF-46BB-AB78-8F65D3BB1DB4}">
      <dgm:prSet/>
      <dgm:spPr/>
    </dgm:pt>
    <dgm:pt modelId="{A6DA9B3E-1ADC-4105-8E10-4CD215C26C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LIKOVNA UMJ. I DIZAJN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D2D13DE0-CD0E-4676-8A29-37D6ACCC02AB}" type="parTrans" cxnId="{A41423F6-22A7-43E2-893C-BE4BDA745233}">
      <dgm:prSet/>
      <dgm:spPr/>
    </dgm:pt>
    <dgm:pt modelId="{199ACBD7-62FB-479F-A5D6-18B7FCBC544D}" type="sibTrans" cxnId="{A41423F6-22A7-43E2-893C-BE4BDA745233}">
      <dgm:prSet/>
      <dgm:spPr/>
    </dgm:pt>
    <dgm:pt modelId="{75488AAA-98AB-4FA8-B778-C427D8E778B9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GLAZBENA UMJETNOST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0C3A3A69-163F-4135-81E9-843DC0E32D79}" type="parTrans" cxnId="{05F5BD4A-FFF6-4D5B-B3B6-895E82FB2759}">
      <dgm:prSet/>
      <dgm:spPr/>
    </dgm:pt>
    <dgm:pt modelId="{D96DC90E-600F-4497-BF10-251EDD781987}" type="sibTrans" cxnId="{05F5BD4A-FFF6-4D5B-B3B6-895E82FB2759}">
      <dgm:prSet/>
      <dgm:spPr/>
    </dgm:pt>
    <dgm:pt modelId="{A0755CAB-8395-42D8-94F9-D9562D2497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PLESNA UMJETNOST</a:t>
          </a: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AB441EFF-B60E-4486-A3D9-E17714D84B58}" type="parTrans" cxnId="{89C8FB9E-FD13-414F-AC22-272A7C3CB5B5}">
      <dgm:prSet/>
      <dgm:spPr/>
    </dgm:pt>
    <dgm:pt modelId="{54DDFA43-4CAB-4DC8-860C-0DACA966F682}" type="sibTrans" cxnId="{89C8FB9E-FD13-414F-AC22-272A7C3CB5B5}">
      <dgm:prSet/>
      <dgm:spPr/>
    </dgm:pt>
    <dgm:pt modelId="{968C063B-D17B-4775-8B89-46329C88061C}" type="pres">
      <dgm:prSet presAssocID="{458ED914-6525-4F3C-B973-071A512E7C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74AA0D1-5E7F-4E9E-B0DA-85F7A75ED20C}" type="pres">
      <dgm:prSet presAssocID="{8081F5F0-BA4D-4A99-9AAD-6BFEA74B3698}" presName="hierRoot1" presStyleCnt="0">
        <dgm:presLayoutVars>
          <dgm:hierBranch/>
        </dgm:presLayoutVars>
      </dgm:prSet>
      <dgm:spPr/>
    </dgm:pt>
    <dgm:pt modelId="{5144D304-A236-4F8F-A04F-84F7290E7D05}" type="pres">
      <dgm:prSet presAssocID="{8081F5F0-BA4D-4A99-9AAD-6BFEA74B3698}" presName="rootComposite1" presStyleCnt="0"/>
      <dgm:spPr/>
    </dgm:pt>
    <dgm:pt modelId="{8BCB7160-9BCF-49E9-AA43-1AB8C1D99DE1}" type="pres">
      <dgm:prSet presAssocID="{8081F5F0-BA4D-4A99-9AAD-6BFEA74B3698}" presName="rootText1" presStyleLbl="node0" presStyleIdx="0" presStyleCnt="1">
        <dgm:presLayoutVars>
          <dgm:chPref val="3"/>
        </dgm:presLayoutVars>
      </dgm:prSet>
      <dgm:spPr/>
    </dgm:pt>
    <dgm:pt modelId="{93D70097-BE1D-4E2F-9D42-8AF17498DB8D}" type="pres">
      <dgm:prSet presAssocID="{8081F5F0-BA4D-4A99-9AAD-6BFEA74B3698}" presName="rootConnector1" presStyleLbl="node1" presStyleIdx="0" presStyleCnt="0"/>
      <dgm:spPr/>
    </dgm:pt>
    <dgm:pt modelId="{C515EB26-E257-4BD2-8579-917760EB9021}" type="pres">
      <dgm:prSet presAssocID="{8081F5F0-BA4D-4A99-9AAD-6BFEA74B3698}" presName="hierChild2" presStyleCnt="0"/>
      <dgm:spPr/>
    </dgm:pt>
    <dgm:pt modelId="{39446850-94F4-458F-92D5-DEA08D6E87DE}" type="pres">
      <dgm:prSet presAssocID="{9356A445-D232-4BF2-AAD4-D582E11A75E4}" presName="Name35" presStyleLbl="parChTrans1D2" presStyleIdx="0" presStyleCnt="3"/>
      <dgm:spPr/>
    </dgm:pt>
    <dgm:pt modelId="{88F17CF6-BB10-4597-B69A-00E38DCD86B0}" type="pres">
      <dgm:prSet presAssocID="{C2349155-2DD1-4B55-B85B-FBB18FFD21C7}" presName="hierRoot2" presStyleCnt="0">
        <dgm:presLayoutVars>
          <dgm:hierBranch val="l"/>
        </dgm:presLayoutVars>
      </dgm:prSet>
      <dgm:spPr/>
    </dgm:pt>
    <dgm:pt modelId="{6A3BD949-3ADF-4895-82C4-ED84C53AC2CA}" type="pres">
      <dgm:prSet presAssocID="{C2349155-2DD1-4B55-B85B-FBB18FFD21C7}" presName="rootComposite" presStyleCnt="0"/>
      <dgm:spPr/>
    </dgm:pt>
    <dgm:pt modelId="{3D8D5A8B-7EEA-47F1-A21E-829C50FED5B7}" type="pres">
      <dgm:prSet presAssocID="{C2349155-2DD1-4B55-B85B-FBB18FFD21C7}" presName="rootText" presStyleLbl="node2" presStyleIdx="0" presStyleCnt="3">
        <dgm:presLayoutVars>
          <dgm:chPref val="3"/>
        </dgm:presLayoutVars>
      </dgm:prSet>
      <dgm:spPr/>
    </dgm:pt>
    <dgm:pt modelId="{79BCCF6A-DEAF-4FDB-80D4-41309AF1A683}" type="pres">
      <dgm:prSet presAssocID="{C2349155-2DD1-4B55-B85B-FBB18FFD21C7}" presName="rootConnector" presStyleLbl="node2" presStyleIdx="0" presStyleCnt="3"/>
      <dgm:spPr/>
    </dgm:pt>
    <dgm:pt modelId="{1CF71675-D23C-4E5A-A0AD-339C8E1DB1AE}" type="pres">
      <dgm:prSet presAssocID="{C2349155-2DD1-4B55-B85B-FBB18FFD21C7}" presName="hierChild4" presStyleCnt="0"/>
      <dgm:spPr/>
    </dgm:pt>
    <dgm:pt modelId="{67674798-6F35-42D4-9CB1-DD2E79507306}" type="pres">
      <dgm:prSet presAssocID="{BA06F89E-5B4B-4B2B-B25F-9F697762E0AB}" presName="Name50" presStyleLbl="parChTrans1D3" presStyleIdx="0" presStyleCnt="9"/>
      <dgm:spPr/>
    </dgm:pt>
    <dgm:pt modelId="{1A5EECF5-E952-4449-B6C4-BC3997CDDBC2}" type="pres">
      <dgm:prSet presAssocID="{2DAE018D-92A7-42CE-B372-5F7F86F91037}" presName="hierRoot2" presStyleCnt="0">
        <dgm:presLayoutVars>
          <dgm:hierBranch val="r"/>
        </dgm:presLayoutVars>
      </dgm:prSet>
      <dgm:spPr/>
    </dgm:pt>
    <dgm:pt modelId="{004E30F2-1796-4180-B85E-030BCDAA9AD8}" type="pres">
      <dgm:prSet presAssocID="{2DAE018D-92A7-42CE-B372-5F7F86F91037}" presName="rootComposite" presStyleCnt="0"/>
      <dgm:spPr/>
    </dgm:pt>
    <dgm:pt modelId="{B2DFF833-4F95-4076-9D5B-8EA366DC4D51}" type="pres">
      <dgm:prSet presAssocID="{2DAE018D-92A7-42CE-B372-5F7F86F91037}" presName="rootText" presStyleLbl="node3" presStyleIdx="0" presStyleCnt="9">
        <dgm:presLayoutVars>
          <dgm:chPref val="3"/>
        </dgm:presLayoutVars>
      </dgm:prSet>
      <dgm:spPr/>
    </dgm:pt>
    <dgm:pt modelId="{F270E36A-F8E5-49CA-8ACF-0C4DB3AEF3C5}" type="pres">
      <dgm:prSet presAssocID="{2DAE018D-92A7-42CE-B372-5F7F86F91037}" presName="rootConnector" presStyleLbl="node3" presStyleIdx="0" presStyleCnt="9"/>
      <dgm:spPr/>
    </dgm:pt>
    <dgm:pt modelId="{3354F1CF-8A54-4306-844B-32ABF658BE16}" type="pres">
      <dgm:prSet presAssocID="{2DAE018D-92A7-42CE-B372-5F7F86F91037}" presName="hierChild4" presStyleCnt="0"/>
      <dgm:spPr/>
    </dgm:pt>
    <dgm:pt modelId="{AD5B2D5F-CC0C-4618-AF0F-29492CA31DDA}" type="pres">
      <dgm:prSet presAssocID="{2DAE018D-92A7-42CE-B372-5F7F86F91037}" presName="hierChild5" presStyleCnt="0"/>
      <dgm:spPr/>
    </dgm:pt>
    <dgm:pt modelId="{49A51FEB-5546-42C8-862D-E608C522ADB5}" type="pres">
      <dgm:prSet presAssocID="{1D3EDA06-68D6-4C47-BCC8-92176FF18343}" presName="Name50" presStyleLbl="parChTrans1D3" presStyleIdx="1" presStyleCnt="9"/>
      <dgm:spPr/>
    </dgm:pt>
    <dgm:pt modelId="{14D7100F-B58F-4D58-9BCD-A20828E614D5}" type="pres">
      <dgm:prSet presAssocID="{668FB51C-A24E-48A8-B3BE-151934A0EA42}" presName="hierRoot2" presStyleCnt="0">
        <dgm:presLayoutVars>
          <dgm:hierBranch val="r"/>
        </dgm:presLayoutVars>
      </dgm:prSet>
      <dgm:spPr/>
    </dgm:pt>
    <dgm:pt modelId="{9E41C2BE-C358-45F4-A408-66558FC5D6DE}" type="pres">
      <dgm:prSet presAssocID="{668FB51C-A24E-48A8-B3BE-151934A0EA42}" presName="rootComposite" presStyleCnt="0"/>
      <dgm:spPr/>
    </dgm:pt>
    <dgm:pt modelId="{261BDD6D-227B-4291-B913-55EC9080D85A}" type="pres">
      <dgm:prSet presAssocID="{668FB51C-A24E-48A8-B3BE-151934A0EA42}" presName="rootText" presStyleLbl="node3" presStyleIdx="1" presStyleCnt="9">
        <dgm:presLayoutVars>
          <dgm:chPref val="3"/>
        </dgm:presLayoutVars>
      </dgm:prSet>
      <dgm:spPr/>
    </dgm:pt>
    <dgm:pt modelId="{B872C289-CF34-42E0-B662-889654E3DEC6}" type="pres">
      <dgm:prSet presAssocID="{668FB51C-A24E-48A8-B3BE-151934A0EA42}" presName="rootConnector" presStyleLbl="node3" presStyleIdx="1" presStyleCnt="9"/>
      <dgm:spPr/>
    </dgm:pt>
    <dgm:pt modelId="{ED1E1DFE-31FF-473A-ACFB-2A8DDB6C0D03}" type="pres">
      <dgm:prSet presAssocID="{668FB51C-A24E-48A8-B3BE-151934A0EA42}" presName="hierChild4" presStyleCnt="0"/>
      <dgm:spPr/>
    </dgm:pt>
    <dgm:pt modelId="{C616BD92-9FAD-4F38-BFA9-34E0DBCCC6D7}" type="pres">
      <dgm:prSet presAssocID="{668FB51C-A24E-48A8-B3BE-151934A0EA42}" presName="hierChild5" presStyleCnt="0"/>
      <dgm:spPr/>
    </dgm:pt>
    <dgm:pt modelId="{18A5B066-EB30-4F68-9D74-CE321B2C7C2B}" type="pres">
      <dgm:prSet presAssocID="{7D2D50FE-0FD9-4773-B437-3F0983D57467}" presName="Name50" presStyleLbl="parChTrans1D3" presStyleIdx="2" presStyleCnt="9"/>
      <dgm:spPr/>
    </dgm:pt>
    <dgm:pt modelId="{E49BD999-576E-4D73-94EE-97BC1E049DA8}" type="pres">
      <dgm:prSet presAssocID="{7E21B7A9-7A2D-40C1-966E-1A3F75D742F3}" presName="hierRoot2" presStyleCnt="0">
        <dgm:presLayoutVars>
          <dgm:hierBranch val="l"/>
        </dgm:presLayoutVars>
      </dgm:prSet>
      <dgm:spPr/>
    </dgm:pt>
    <dgm:pt modelId="{4D54D0F4-3931-40E1-B462-C9CBC1F9F2B3}" type="pres">
      <dgm:prSet presAssocID="{7E21B7A9-7A2D-40C1-966E-1A3F75D742F3}" presName="rootComposite" presStyleCnt="0"/>
      <dgm:spPr/>
    </dgm:pt>
    <dgm:pt modelId="{C9B212E7-52AD-46A0-986D-844456D51CBB}" type="pres">
      <dgm:prSet presAssocID="{7E21B7A9-7A2D-40C1-966E-1A3F75D742F3}" presName="rootText" presStyleLbl="node3" presStyleIdx="2" presStyleCnt="9">
        <dgm:presLayoutVars>
          <dgm:chPref val="3"/>
        </dgm:presLayoutVars>
      </dgm:prSet>
      <dgm:spPr/>
    </dgm:pt>
    <dgm:pt modelId="{F2F35F83-1530-44C9-8E8B-B69D2443E2D8}" type="pres">
      <dgm:prSet presAssocID="{7E21B7A9-7A2D-40C1-966E-1A3F75D742F3}" presName="rootConnector" presStyleLbl="node3" presStyleIdx="2" presStyleCnt="9"/>
      <dgm:spPr/>
    </dgm:pt>
    <dgm:pt modelId="{3C060489-4E73-4E2E-BE45-CDBC6B3C1F1E}" type="pres">
      <dgm:prSet presAssocID="{7E21B7A9-7A2D-40C1-966E-1A3F75D742F3}" presName="hierChild4" presStyleCnt="0"/>
      <dgm:spPr/>
    </dgm:pt>
    <dgm:pt modelId="{3BA0451C-7364-404D-AC2E-2E2DD6448EA8}" type="pres">
      <dgm:prSet presAssocID="{7E21B7A9-7A2D-40C1-966E-1A3F75D742F3}" presName="hierChild5" presStyleCnt="0"/>
      <dgm:spPr/>
    </dgm:pt>
    <dgm:pt modelId="{AFAD6F23-F325-43C0-A82D-B40758C77A32}" type="pres">
      <dgm:prSet presAssocID="{C186DB82-384B-498E-9875-E1F70CEE2F26}" presName="Name50" presStyleLbl="parChTrans1D3" presStyleIdx="3" presStyleCnt="9"/>
      <dgm:spPr/>
    </dgm:pt>
    <dgm:pt modelId="{2CCA933E-D3AA-419B-8B79-AFE8069B98AA}" type="pres">
      <dgm:prSet presAssocID="{2C006591-3CE8-4000-977D-0A016A2BA230}" presName="hierRoot2" presStyleCnt="0">
        <dgm:presLayoutVars>
          <dgm:hierBranch val="l"/>
        </dgm:presLayoutVars>
      </dgm:prSet>
      <dgm:spPr/>
    </dgm:pt>
    <dgm:pt modelId="{C37048CF-D70C-400E-A28D-ED51BD18A167}" type="pres">
      <dgm:prSet presAssocID="{2C006591-3CE8-4000-977D-0A016A2BA230}" presName="rootComposite" presStyleCnt="0"/>
      <dgm:spPr/>
    </dgm:pt>
    <dgm:pt modelId="{2554F260-AC78-47F3-9061-B1C0DD65240A}" type="pres">
      <dgm:prSet presAssocID="{2C006591-3CE8-4000-977D-0A016A2BA230}" presName="rootText" presStyleLbl="node3" presStyleIdx="3" presStyleCnt="9">
        <dgm:presLayoutVars>
          <dgm:chPref val="3"/>
        </dgm:presLayoutVars>
      </dgm:prSet>
      <dgm:spPr/>
    </dgm:pt>
    <dgm:pt modelId="{60596596-D092-4C87-9444-6D094A708EB1}" type="pres">
      <dgm:prSet presAssocID="{2C006591-3CE8-4000-977D-0A016A2BA230}" presName="rootConnector" presStyleLbl="node3" presStyleIdx="3" presStyleCnt="9"/>
      <dgm:spPr/>
    </dgm:pt>
    <dgm:pt modelId="{32F2E920-05F7-454B-A866-F9C568296247}" type="pres">
      <dgm:prSet presAssocID="{2C006591-3CE8-4000-977D-0A016A2BA230}" presName="hierChild4" presStyleCnt="0"/>
      <dgm:spPr/>
    </dgm:pt>
    <dgm:pt modelId="{1CBC4F25-D62D-4454-95A8-787195574E91}" type="pres">
      <dgm:prSet presAssocID="{2C006591-3CE8-4000-977D-0A016A2BA230}" presName="hierChild5" presStyleCnt="0"/>
      <dgm:spPr/>
    </dgm:pt>
    <dgm:pt modelId="{F79CB376-F1A2-4C23-9408-5F330878971A}" type="pres">
      <dgm:prSet presAssocID="{C2349155-2DD1-4B55-B85B-FBB18FFD21C7}" presName="hierChild5" presStyleCnt="0"/>
      <dgm:spPr/>
    </dgm:pt>
    <dgm:pt modelId="{0478094A-A7E2-40BE-A671-5AF040EE4316}" type="pres">
      <dgm:prSet presAssocID="{1CB9C1E3-68D4-4BD5-A43C-B165987D8C58}" presName="Name35" presStyleLbl="parChTrans1D2" presStyleIdx="1" presStyleCnt="3"/>
      <dgm:spPr/>
    </dgm:pt>
    <dgm:pt modelId="{3A481293-C81B-4853-A553-F22AC415B573}" type="pres">
      <dgm:prSet presAssocID="{C423A451-0F76-4BE3-91D1-2EE72137E165}" presName="hierRoot2" presStyleCnt="0">
        <dgm:presLayoutVars>
          <dgm:hierBranch/>
        </dgm:presLayoutVars>
      </dgm:prSet>
      <dgm:spPr/>
    </dgm:pt>
    <dgm:pt modelId="{9479929E-1DBA-45F7-ACE6-13A9BC83F82C}" type="pres">
      <dgm:prSet presAssocID="{C423A451-0F76-4BE3-91D1-2EE72137E165}" presName="rootComposite" presStyleCnt="0"/>
      <dgm:spPr/>
    </dgm:pt>
    <dgm:pt modelId="{81E5F524-314B-4384-920D-8E4EB3BC72B6}" type="pres">
      <dgm:prSet presAssocID="{C423A451-0F76-4BE3-91D1-2EE72137E165}" presName="rootText" presStyleLbl="node2" presStyleIdx="1" presStyleCnt="3">
        <dgm:presLayoutVars>
          <dgm:chPref val="3"/>
        </dgm:presLayoutVars>
      </dgm:prSet>
      <dgm:spPr/>
    </dgm:pt>
    <dgm:pt modelId="{D9D19F38-4799-40E9-840D-8136CF078A09}" type="pres">
      <dgm:prSet presAssocID="{C423A451-0F76-4BE3-91D1-2EE72137E165}" presName="rootConnector" presStyleLbl="node2" presStyleIdx="1" presStyleCnt="3"/>
      <dgm:spPr/>
    </dgm:pt>
    <dgm:pt modelId="{3A2B9071-18DF-4C23-A2F2-4881DA542514}" type="pres">
      <dgm:prSet presAssocID="{C423A451-0F76-4BE3-91D1-2EE72137E165}" presName="hierChild4" presStyleCnt="0"/>
      <dgm:spPr/>
    </dgm:pt>
    <dgm:pt modelId="{DE280C68-596D-48EA-B1DB-5464E66C3D39}" type="pres">
      <dgm:prSet presAssocID="{5EBE7D59-BEAC-4EB4-8D76-6AA7E528AA8C}" presName="Name35" presStyleLbl="parChTrans1D3" presStyleIdx="4" presStyleCnt="9"/>
      <dgm:spPr/>
    </dgm:pt>
    <dgm:pt modelId="{81412C2D-9037-4281-A225-4CC8AF50A6D5}" type="pres">
      <dgm:prSet presAssocID="{17CDCB06-4FA9-4DA0-8BC7-E5DC18D5E3E6}" presName="hierRoot2" presStyleCnt="0">
        <dgm:presLayoutVars>
          <dgm:hierBranch val="r"/>
        </dgm:presLayoutVars>
      </dgm:prSet>
      <dgm:spPr/>
    </dgm:pt>
    <dgm:pt modelId="{461706CB-A5C2-4551-B7F5-9EF4B787591C}" type="pres">
      <dgm:prSet presAssocID="{17CDCB06-4FA9-4DA0-8BC7-E5DC18D5E3E6}" presName="rootComposite" presStyleCnt="0"/>
      <dgm:spPr/>
    </dgm:pt>
    <dgm:pt modelId="{9A2F376D-D86B-4FFE-BBAC-DCEA1021EF8C}" type="pres">
      <dgm:prSet presAssocID="{17CDCB06-4FA9-4DA0-8BC7-E5DC18D5E3E6}" presName="rootText" presStyleLbl="node3" presStyleIdx="4" presStyleCnt="9">
        <dgm:presLayoutVars>
          <dgm:chPref val="3"/>
        </dgm:presLayoutVars>
      </dgm:prSet>
      <dgm:spPr/>
    </dgm:pt>
    <dgm:pt modelId="{C53D1410-0923-4D0D-B9F5-6007371C39DE}" type="pres">
      <dgm:prSet presAssocID="{17CDCB06-4FA9-4DA0-8BC7-E5DC18D5E3E6}" presName="rootConnector" presStyleLbl="node3" presStyleIdx="4" presStyleCnt="9"/>
      <dgm:spPr/>
    </dgm:pt>
    <dgm:pt modelId="{2BD4CA96-6D6F-4404-A1B1-FB28D4BDCB83}" type="pres">
      <dgm:prSet presAssocID="{17CDCB06-4FA9-4DA0-8BC7-E5DC18D5E3E6}" presName="hierChild4" presStyleCnt="0"/>
      <dgm:spPr/>
    </dgm:pt>
    <dgm:pt modelId="{60AA9D6C-A459-437B-B8AD-8905C88CD066}" type="pres">
      <dgm:prSet presAssocID="{12190197-74A5-45EE-9E14-8BAD5746321C}" presName="Name50" presStyleLbl="parChTrans1D4" presStyleIdx="0" presStyleCnt="9"/>
      <dgm:spPr/>
    </dgm:pt>
    <dgm:pt modelId="{7BA6DE09-E393-44F9-B6E4-55D94F69A216}" type="pres">
      <dgm:prSet presAssocID="{D259F73B-8FD9-42F6-8366-0AA63E2BBED8}" presName="hierRoot2" presStyleCnt="0">
        <dgm:presLayoutVars>
          <dgm:hierBranch val="r"/>
        </dgm:presLayoutVars>
      </dgm:prSet>
      <dgm:spPr/>
    </dgm:pt>
    <dgm:pt modelId="{04092083-E1F8-4D32-8984-238ACBC89067}" type="pres">
      <dgm:prSet presAssocID="{D259F73B-8FD9-42F6-8366-0AA63E2BBED8}" presName="rootComposite" presStyleCnt="0"/>
      <dgm:spPr/>
    </dgm:pt>
    <dgm:pt modelId="{A9268351-E3EC-4C55-AB38-ED93CCF3D000}" type="pres">
      <dgm:prSet presAssocID="{D259F73B-8FD9-42F6-8366-0AA63E2BBED8}" presName="rootText" presStyleLbl="node4" presStyleIdx="0" presStyleCnt="9">
        <dgm:presLayoutVars>
          <dgm:chPref val="3"/>
        </dgm:presLayoutVars>
      </dgm:prSet>
      <dgm:spPr/>
    </dgm:pt>
    <dgm:pt modelId="{FD0186C5-FAF8-47CB-89A2-F7074C6A2196}" type="pres">
      <dgm:prSet presAssocID="{D259F73B-8FD9-42F6-8366-0AA63E2BBED8}" presName="rootConnector" presStyleLbl="node4" presStyleIdx="0" presStyleCnt="9"/>
      <dgm:spPr/>
    </dgm:pt>
    <dgm:pt modelId="{C7BFB782-1301-4C94-BC69-344E515B6DB9}" type="pres">
      <dgm:prSet presAssocID="{D259F73B-8FD9-42F6-8366-0AA63E2BBED8}" presName="hierChild4" presStyleCnt="0"/>
      <dgm:spPr/>
    </dgm:pt>
    <dgm:pt modelId="{2AC339E9-D9CC-45CD-B11F-F43A1AA1ECC2}" type="pres">
      <dgm:prSet presAssocID="{D259F73B-8FD9-42F6-8366-0AA63E2BBED8}" presName="hierChild5" presStyleCnt="0"/>
      <dgm:spPr/>
    </dgm:pt>
    <dgm:pt modelId="{A0618F14-2600-4E1B-B6E6-71F039F85178}" type="pres">
      <dgm:prSet presAssocID="{3810A23D-5E48-4F53-8716-E47A71608DEB}" presName="Name50" presStyleLbl="parChTrans1D4" presStyleIdx="1" presStyleCnt="9"/>
      <dgm:spPr/>
    </dgm:pt>
    <dgm:pt modelId="{99DA44DE-4F94-4A31-8C68-4D28DB9CC084}" type="pres">
      <dgm:prSet presAssocID="{CE845A81-F553-4D73-9BB4-7ACB4E3DDE26}" presName="hierRoot2" presStyleCnt="0">
        <dgm:presLayoutVars>
          <dgm:hierBranch val="l"/>
        </dgm:presLayoutVars>
      </dgm:prSet>
      <dgm:spPr/>
    </dgm:pt>
    <dgm:pt modelId="{A2478C13-17BA-4DF5-B2FF-48FDE7E8B42C}" type="pres">
      <dgm:prSet presAssocID="{CE845A81-F553-4D73-9BB4-7ACB4E3DDE26}" presName="rootComposite" presStyleCnt="0"/>
      <dgm:spPr/>
    </dgm:pt>
    <dgm:pt modelId="{E93C4670-CD03-43D9-BDCC-BA549CBCD9B5}" type="pres">
      <dgm:prSet presAssocID="{CE845A81-F553-4D73-9BB4-7ACB4E3DDE26}" presName="rootText" presStyleLbl="node4" presStyleIdx="1" presStyleCnt="9">
        <dgm:presLayoutVars>
          <dgm:chPref val="3"/>
        </dgm:presLayoutVars>
      </dgm:prSet>
      <dgm:spPr/>
    </dgm:pt>
    <dgm:pt modelId="{241F62F2-9F0E-4F85-AE32-44C828462FE5}" type="pres">
      <dgm:prSet presAssocID="{CE845A81-F553-4D73-9BB4-7ACB4E3DDE26}" presName="rootConnector" presStyleLbl="node4" presStyleIdx="1" presStyleCnt="9"/>
      <dgm:spPr/>
    </dgm:pt>
    <dgm:pt modelId="{B90A2916-BDEA-48ED-9A97-9EF7F73B34B2}" type="pres">
      <dgm:prSet presAssocID="{CE845A81-F553-4D73-9BB4-7ACB4E3DDE26}" presName="hierChild4" presStyleCnt="0"/>
      <dgm:spPr/>
    </dgm:pt>
    <dgm:pt modelId="{DCC49A27-BA55-44B1-95FF-4C46787DD5F4}" type="pres">
      <dgm:prSet presAssocID="{CE845A81-F553-4D73-9BB4-7ACB4E3DDE26}" presName="hierChild5" presStyleCnt="0"/>
      <dgm:spPr/>
    </dgm:pt>
    <dgm:pt modelId="{AA338331-8150-4C74-A39B-94ED3535AC96}" type="pres">
      <dgm:prSet presAssocID="{8302AC1E-00CC-49E6-AC72-E146DB1B2E5F}" presName="Name50" presStyleLbl="parChTrans1D4" presStyleIdx="2" presStyleCnt="9"/>
      <dgm:spPr/>
    </dgm:pt>
    <dgm:pt modelId="{A69B49B4-6AC9-474F-B315-56DE208D6D14}" type="pres">
      <dgm:prSet presAssocID="{AF5254F5-6A95-4E1D-8BFE-0480833912AB}" presName="hierRoot2" presStyleCnt="0">
        <dgm:presLayoutVars>
          <dgm:hierBranch val="l"/>
        </dgm:presLayoutVars>
      </dgm:prSet>
      <dgm:spPr/>
    </dgm:pt>
    <dgm:pt modelId="{D60EBD21-7568-4850-BE67-E810CF90B253}" type="pres">
      <dgm:prSet presAssocID="{AF5254F5-6A95-4E1D-8BFE-0480833912AB}" presName="rootComposite" presStyleCnt="0"/>
      <dgm:spPr/>
    </dgm:pt>
    <dgm:pt modelId="{E6C80679-EA64-4A07-8590-6992252697A7}" type="pres">
      <dgm:prSet presAssocID="{AF5254F5-6A95-4E1D-8BFE-0480833912AB}" presName="rootText" presStyleLbl="node4" presStyleIdx="2" presStyleCnt="9">
        <dgm:presLayoutVars>
          <dgm:chPref val="3"/>
        </dgm:presLayoutVars>
      </dgm:prSet>
      <dgm:spPr/>
    </dgm:pt>
    <dgm:pt modelId="{DB642E77-8402-40D3-A1BA-FB5E6879E06D}" type="pres">
      <dgm:prSet presAssocID="{AF5254F5-6A95-4E1D-8BFE-0480833912AB}" presName="rootConnector" presStyleLbl="node4" presStyleIdx="2" presStyleCnt="9"/>
      <dgm:spPr/>
    </dgm:pt>
    <dgm:pt modelId="{2567B25B-02D7-445B-892D-ACB262C1BB20}" type="pres">
      <dgm:prSet presAssocID="{AF5254F5-6A95-4E1D-8BFE-0480833912AB}" presName="hierChild4" presStyleCnt="0"/>
      <dgm:spPr/>
    </dgm:pt>
    <dgm:pt modelId="{BD2ACE62-AA05-4E08-A407-25A4646E81E3}" type="pres">
      <dgm:prSet presAssocID="{AF5254F5-6A95-4E1D-8BFE-0480833912AB}" presName="hierChild5" presStyleCnt="0"/>
      <dgm:spPr/>
    </dgm:pt>
    <dgm:pt modelId="{FCB921A5-2F5F-46F9-812B-80A9092FDC57}" type="pres">
      <dgm:prSet presAssocID="{033A1AE3-42DF-47AF-9D61-0D8323A7AABB}" presName="Name50" presStyleLbl="parChTrans1D4" presStyleIdx="3" presStyleCnt="9"/>
      <dgm:spPr/>
    </dgm:pt>
    <dgm:pt modelId="{A921F901-707E-4049-8E5B-5BFE843DD4C7}" type="pres">
      <dgm:prSet presAssocID="{CF6F788F-E606-4FD7-B85B-122A7B7086D7}" presName="hierRoot2" presStyleCnt="0">
        <dgm:presLayoutVars>
          <dgm:hierBranch val="l"/>
        </dgm:presLayoutVars>
      </dgm:prSet>
      <dgm:spPr/>
    </dgm:pt>
    <dgm:pt modelId="{469F30B7-072A-47C9-B32B-2DC9E188F590}" type="pres">
      <dgm:prSet presAssocID="{CF6F788F-E606-4FD7-B85B-122A7B7086D7}" presName="rootComposite" presStyleCnt="0"/>
      <dgm:spPr/>
    </dgm:pt>
    <dgm:pt modelId="{127C8BD1-7A80-49A9-AF86-2EB345D27F02}" type="pres">
      <dgm:prSet presAssocID="{CF6F788F-E606-4FD7-B85B-122A7B7086D7}" presName="rootText" presStyleLbl="node4" presStyleIdx="3" presStyleCnt="9">
        <dgm:presLayoutVars>
          <dgm:chPref val="3"/>
        </dgm:presLayoutVars>
      </dgm:prSet>
      <dgm:spPr/>
    </dgm:pt>
    <dgm:pt modelId="{B7472460-AC32-422D-B654-ADEF22EA7ECA}" type="pres">
      <dgm:prSet presAssocID="{CF6F788F-E606-4FD7-B85B-122A7B7086D7}" presName="rootConnector" presStyleLbl="node4" presStyleIdx="3" presStyleCnt="9"/>
      <dgm:spPr/>
    </dgm:pt>
    <dgm:pt modelId="{43DC2151-1572-4CA4-93EC-F1016D9A7F25}" type="pres">
      <dgm:prSet presAssocID="{CF6F788F-E606-4FD7-B85B-122A7B7086D7}" presName="hierChild4" presStyleCnt="0"/>
      <dgm:spPr/>
    </dgm:pt>
    <dgm:pt modelId="{BB2E143A-4814-4B45-AED5-8764A61DB900}" type="pres">
      <dgm:prSet presAssocID="{CF6F788F-E606-4FD7-B85B-122A7B7086D7}" presName="hierChild5" presStyleCnt="0"/>
      <dgm:spPr/>
    </dgm:pt>
    <dgm:pt modelId="{5C90B382-91CC-4578-964E-3F40C64FDA22}" type="pres">
      <dgm:prSet presAssocID="{C4044691-3ABA-41A6-968B-5F7702721E18}" presName="Name50" presStyleLbl="parChTrans1D4" presStyleIdx="4" presStyleCnt="9"/>
      <dgm:spPr/>
    </dgm:pt>
    <dgm:pt modelId="{F68D666D-BE7F-4F2D-B277-A4E68B1B1178}" type="pres">
      <dgm:prSet presAssocID="{B080C1FE-2EBF-483F-A801-45242D159642}" presName="hierRoot2" presStyleCnt="0">
        <dgm:presLayoutVars>
          <dgm:hierBranch val="l"/>
        </dgm:presLayoutVars>
      </dgm:prSet>
      <dgm:spPr/>
    </dgm:pt>
    <dgm:pt modelId="{99578BAF-B042-4EC5-BD60-C50102EB2AB7}" type="pres">
      <dgm:prSet presAssocID="{B080C1FE-2EBF-483F-A801-45242D159642}" presName="rootComposite" presStyleCnt="0"/>
      <dgm:spPr/>
    </dgm:pt>
    <dgm:pt modelId="{13421C2B-EA72-4F31-8ABE-97103B2C186C}" type="pres">
      <dgm:prSet presAssocID="{B080C1FE-2EBF-483F-A801-45242D159642}" presName="rootText" presStyleLbl="node4" presStyleIdx="4" presStyleCnt="9">
        <dgm:presLayoutVars>
          <dgm:chPref val="3"/>
        </dgm:presLayoutVars>
      </dgm:prSet>
      <dgm:spPr/>
    </dgm:pt>
    <dgm:pt modelId="{475D6A6F-95BD-4BD8-A0C5-317A6B09ADD5}" type="pres">
      <dgm:prSet presAssocID="{B080C1FE-2EBF-483F-A801-45242D159642}" presName="rootConnector" presStyleLbl="node4" presStyleIdx="4" presStyleCnt="9"/>
      <dgm:spPr/>
    </dgm:pt>
    <dgm:pt modelId="{7288E334-A680-48D6-B312-574842F6FC07}" type="pres">
      <dgm:prSet presAssocID="{B080C1FE-2EBF-483F-A801-45242D159642}" presName="hierChild4" presStyleCnt="0"/>
      <dgm:spPr/>
    </dgm:pt>
    <dgm:pt modelId="{D687EC88-C59B-4F76-8CD0-ECE183AC3A0C}" type="pres">
      <dgm:prSet presAssocID="{B080C1FE-2EBF-483F-A801-45242D159642}" presName="hierChild5" presStyleCnt="0"/>
      <dgm:spPr/>
    </dgm:pt>
    <dgm:pt modelId="{0601F8D8-3281-4929-9F0B-2E86F69A41B9}" type="pres">
      <dgm:prSet presAssocID="{5BC14669-0AB9-4FA8-810E-8F864CC7B1F7}" presName="Name50" presStyleLbl="parChTrans1D4" presStyleIdx="5" presStyleCnt="9"/>
      <dgm:spPr/>
    </dgm:pt>
    <dgm:pt modelId="{FD2138C0-888C-4ABA-9FB5-F4AB1C192A63}" type="pres">
      <dgm:prSet presAssocID="{C30268C6-6749-429D-BB3C-AB4C7278A38F}" presName="hierRoot2" presStyleCnt="0">
        <dgm:presLayoutVars>
          <dgm:hierBranch val="l"/>
        </dgm:presLayoutVars>
      </dgm:prSet>
      <dgm:spPr/>
    </dgm:pt>
    <dgm:pt modelId="{732FE958-AAFD-489D-B44E-D7369954EA9F}" type="pres">
      <dgm:prSet presAssocID="{C30268C6-6749-429D-BB3C-AB4C7278A38F}" presName="rootComposite" presStyleCnt="0"/>
      <dgm:spPr/>
    </dgm:pt>
    <dgm:pt modelId="{73E9EF94-6062-48F8-B5DD-C69FE57519DF}" type="pres">
      <dgm:prSet presAssocID="{C30268C6-6749-429D-BB3C-AB4C7278A38F}" presName="rootText" presStyleLbl="node4" presStyleIdx="5" presStyleCnt="9">
        <dgm:presLayoutVars>
          <dgm:chPref val="3"/>
        </dgm:presLayoutVars>
      </dgm:prSet>
      <dgm:spPr/>
    </dgm:pt>
    <dgm:pt modelId="{ED04481D-5313-47AD-939B-7980037F8C35}" type="pres">
      <dgm:prSet presAssocID="{C30268C6-6749-429D-BB3C-AB4C7278A38F}" presName="rootConnector" presStyleLbl="node4" presStyleIdx="5" presStyleCnt="9"/>
      <dgm:spPr/>
    </dgm:pt>
    <dgm:pt modelId="{E868697D-299A-4197-9B71-004E797C5EDB}" type="pres">
      <dgm:prSet presAssocID="{C30268C6-6749-429D-BB3C-AB4C7278A38F}" presName="hierChild4" presStyleCnt="0"/>
      <dgm:spPr/>
    </dgm:pt>
    <dgm:pt modelId="{58644408-EE84-4DC9-A163-DB62C96105FC}" type="pres">
      <dgm:prSet presAssocID="{C30268C6-6749-429D-BB3C-AB4C7278A38F}" presName="hierChild5" presStyleCnt="0"/>
      <dgm:spPr/>
    </dgm:pt>
    <dgm:pt modelId="{499117FC-B211-438D-9E41-AAA5781A7CAC}" type="pres">
      <dgm:prSet presAssocID="{17CDCB06-4FA9-4DA0-8BC7-E5DC18D5E3E6}" presName="hierChild5" presStyleCnt="0"/>
      <dgm:spPr/>
    </dgm:pt>
    <dgm:pt modelId="{6749D374-A8E5-4A16-83AF-2176CBEE74F2}" type="pres">
      <dgm:prSet presAssocID="{21E4FEAF-6C8D-4318-9FA2-7B4A4A424B7D}" presName="Name35" presStyleLbl="parChTrans1D3" presStyleIdx="5" presStyleCnt="9"/>
      <dgm:spPr/>
    </dgm:pt>
    <dgm:pt modelId="{7281C21C-EE39-493C-BA80-260E3983BC97}" type="pres">
      <dgm:prSet presAssocID="{D3427358-9793-4166-9AEB-713C6E24AA39}" presName="hierRoot2" presStyleCnt="0">
        <dgm:presLayoutVars>
          <dgm:hierBranch val="r"/>
        </dgm:presLayoutVars>
      </dgm:prSet>
      <dgm:spPr/>
    </dgm:pt>
    <dgm:pt modelId="{19AED07A-6032-4AE4-8835-9B2BAE4EA066}" type="pres">
      <dgm:prSet presAssocID="{D3427358-9793-4166-9AEB-713C6E24AA39}" presName="rootComposite" presStyleCnt="0"/>
      <dgm:spPr/>
    </dgm:pt>
    <dgm:pt modelId="{4FA1DD1B-4BF6-453E-96B2-544C7BC510A1}" type="pres">
      <dgm:prSet presAssocID="{D3427358-9793-4166-9AEB-713C6E24AA39}" presName="rootText" presStyleLbl="node3" presStyleIdx="5" presStyleCnt="9">
        <dgm:presLayoutVars>
          <dgm:chPref val="3"/>
        </dgm:presLayoutVars>
      </dgm:prSet>
      <dgm:spPr/>
    </dgm:pt>
    <dgm:pt modelId="{2846F35E-ED63-421E-B920-3BF1914D1DE4}" type="pres">
      <dgm:prSet presAssocID="{D3427358-9793-4166-9AEB-713C6E24AA39}" presName="rootConnector" presStyleLbl="node3" presStyleIdx="5" presStyleCnt="9"/>
      <dgm:spPr/>
    </dgm:pt>
    <dgm:pt modelId="{22DED436-EFFC-419C-B0C2-817DC7039A84}" type="pres">
      <dgm:prSet presAssocID="{D3427358-9793-4166-9AEB-713C6E24AA39}" presName="hierChild4" presStyleCnt="0"/>
      <dgm:spPr/>
    </dgm:pt>
    <dgm:pt modelId="{67E23B01-67FC-4224-B1F9-9FBB587AFE77}" type="pres">
      <dgm:prSet presAssocID="{14013598-72A2-41C8-80C5-2FF43BAEC639}" presName="Name50" presStyleLbl="parChTrans1D4" presStyleIdx="6" presStyleCnt="9"/>
      <dgm:spPr/>
    </dgm:pt>
    <dgm:pt modelId="{34853C83-9002-4130-87DC-5F2AC5B19097}" type="pres">
      <dgm:prSet presAssocID="{0E03C9FF-F979-4156-9D9F-79D55BC5F9B7}" presName="hierRoot2" presStyleCnt="0">
        <dgm:presLayoutVars>
          <dgm:hierBranch val="r"/>
        </dgm:presLayoutVars>
      </dgm:prSet>
      <dgm:spPr/>
    </dgm:pt>
    <dgm:pt modelId="{4E76ADBC-1927-4AD7-BC62-822C05C97F07}" type="pres">
      <dgm:prSet presAssocID="{0E03C9FF-F979-4156-9D9F-79D55BC5F9B7}" presName="rootComposite" presStyleCnt="0"/>
      <dgm:spPr/>
    </dgm:pt>
    <dgm:pt modelId="{C3F4D533-EA6B-4055-B95B-FBF12EF92559}" type="pres">
      <dgm:prSet presAssocID="{0E03C9FF-F979-4156-9D9F-79D55BC5F9B7}" presName="rootText" presStyleLbl="node4" presStyleIdx="6" presStyleCnt="9">
        <dgm:presLayoutVars>
          <dgm:chPref val="3"/>
        </dgm:presLayoutVars>
      </dgm:prSet>
      <dgm:spPr/>
    </dgm:pt>
    <dgm:pt modelId="{A830BBBC-E79B-4038-ABDF-AD6769AF4DE4}" type="pres">
      <dgm:prSet presAssocID="{0E03C9FF-F979-4156-9D9F-79D55BC5F9B7}" presName="rootConnector" presStyleLbl="node4" presStyleIdx="6" presStyleCnt="9"/>
      <dgm:spPr/>
    </dgm:pt>
    <dgm:pt modelId="{BF7AFF34-5905-45CC-B6E8-C3F0B5013EAB}" type="pres">
      <dgm:prSet presAssocID="{0E03C9FF-F979-4156-9D9F-79D55BC5F9B7}" presName="hierChild4" presStyleCnt="0"/>
      <dgm:spPr/>
    </dgm:pt>
    <dgm:pt modelId="{D64E1910-7890-47A4-A528-0539142C238A}" type="pres">
      <dgm:prSet presAssocID="{0E03C9FF-F979-4156-9D9F-79D55BC5F9B7}" presName="hierChild5" presStyleCnt="0"/>
      <dgm:spPr/>
    </dgm:pt>
    <dgm:pt modelId="{CBFC5574-CDC6-4995-BF59-14C72493B6C9}" type="pres">
      <dgm:prSet presAssocID="{8ACBC9D4-A3CF-4F89-A828-16C9BD0DC5C1}" presName="Name50" presStyleLbl="parChTrans1D4" presStyleIdx="7" presStyleCnt="9"/>
      <dgm:spPr/>
    </dgm:pt>
    <dgm:pt modelId="{3CFB974A-E3A4-4B03-9B2C-CB712A88F585}" type="pres">
      <dgm:prSet presAssocID="{499B7814-B19E-4988-ADB6-4E10EB194C94}" presName="hierRoot2" presStyleCnt="0">
        <dgm:presLayoutVars>
          <dgm:hierBranch val="l"/>
        </dgm:presLayoutVars>
      </dgm:prSet>
      <dgm:spPr/>
    </dgm:pt>
    <dgm:pt modelId="{48ED2D85-ACE3-4498-ABDA-1949D84A2ED6}" type="pres">
      <dgm:prSet presAssocID="{499B7814-B19E-4988-ADB6-4E10EB194C94}" presName="rootComposite" presStyleCnt="0"/>
      <dgm:spPr/>
    </dgm:pt>
    <dgm:pt modelId="{CDE758B6-597C-4829-B7C6-8195B31BDCB2}" type="pres">
      <dgm:prSet presAssocID="{499B7814-B19E-4988-ADB6-4E10EB194C94}" presName="rootText" presStyleLbl="node4" presStyleIdx="7" presStyleCnt="9">
        <dgm:presLayoutVars>
          <dgm:chPref val="3"/>
        </dgm:presLayoutVars>
      </dgm:prSet>
      <dgm:spPr/>
    </dgm:pt>
    <dgm:pt modelId="{7F7AF20F-911D-49FD-9C39-393368E45E32}" type="pres">
      <dgm:prSet presAssocID="{499B7814-B19E-4988-ADB6-4E10EB194C94}" presName="rootConnector" presStyleLbl="node4" presStyleIdx="7" presStyleCnt="9"/>
      <dgm:spPr/>
    </dgm:pt>
    <dgm:pt modelId="{4620F862-C057-4113-BA54-6AB0C725C655}" type="pres">
      <dgm:prSet presAssocID="{499B7814-B19E-4988-ADB6-4E10EB194C94}" presName="hierChild4" presStyleCnt="0"/>
      <dgm:spPr/>
    </dgm:pt>
    <dgm:pt modelId="{EE0865C8-6A45-4455-B9E4-7A2E4CE35C97}" type="pres">
      <dgm:prSet presAssocID="{499B7814-B19E-4988-ADB6-4E10EB194C94}" presName="hierChild5" presStyleCnt="0"/>
      <dgm:spPr/>
    </dgm:pt>
    <dgm:pt modelId="{7CC71F46-F3C0-4FE2-B7CC-F9ADD11E4F76}" type="pres">
      <dgm:prSet presAssocID="{7F0C7F0C-0655-4C0B-A824-15DF6187C82D}" presName="Name50" presStyleLbl="parChTrans1D4" presStyleIdx="8" presStyleCnt="9"/>
      <dgm:spPr/>
    </dgm:pt>
    <dgm:pt modelId="{89443CC6-3E27-4E12-93F1-F2BB23A1FBD7}" type="pres">
      <dgm:prSet presAssocID="{6C5201D6-A087-441C-ADEF-9E43DC5E1E92}" presName="hierRoot2" presStyleCnt="0">
        <dgm:presLayoutVars>
          <dgm:hierBranch val="l"/>
        </dgm:presLayoutVars>
      </dgm:prSet>
      <dgm:spPr/>
    </dgm:pt>
    <dgm:pt modelId="{391B7804-A3B4-4166-ACEC-FA9464B085CF}" type="pres">
      <dgm:prSet presAssocID="{6C5201D6-A087-441C-ADEF-9E43DC5E1E92}" presName="rootComposite" presStyleCnt="0"/>
      <dgm:spPr/>
    </dgm:pt>
    <dgm:pt modelId="{C475CB19-1D15-4CB4-AE9A-4556906EDBFB}" type="pres">
      <dgm:prSet presAssocID="{6C5201D6-A087-441C-ADEF-9E43DC5E1E92}" presName="rootText" presStyleLbl="node4" presStyleIdx="8" presStyleCnt="9">
        <dgm:presLayoutVars>
          <dgm:chPref val="3"/>
        </dgm:presLayoutVars>
      </dgm:prSet>
      <dgm:spPr/>
    </dgm:pt>
    <dgm:pt modelId="{FC8D5DE6-EFC0-4928-8519-9070649FD1EF}" type="pres">
      <dgm:prSet presAssocID="{6C5201D6-A087-441C-ADEF-9E43DC5E1E92}" presName="rootConnector" presStyleLbl="node4" presStyleIdx="8" presStyleCnt="9"/>
      <dgm:spPr/>
    </dgm:pt>
    <dgm:pt modelId="{72A5E3EA-38B4-42A5-9E51-81B21FABE568}" type="pres">
      <dgm:prSet presAssocID="{6C5201D6-A087-441C-ADEF-9E43DC5E1E92}" presName="hierChild4" presStyleCnt="0"/>
      <dgm:spPr/>
    </dgm:pt>
    <dgm:pt modelId="{4DA1F1F1-C4DC-4D50-8E2E-F245C389BC45}" type="pres">
      <dgm:prSet presAssocID="{6C5201D6-A087-441C-ADEF-9E43DC5E1E92}" presName="hierChild5" presStyleCnt="0"/>
      <dgm:spPr/>
    </dgm:pt>
    <dgm:pt modelId="{32860070-5867-4CE8-91FE-AF4C460D65AC}" type="pres">
      <dgm:prSet presAssocID="{D3427358-9793-4166-9AEB-713C6E24AA39}" presName="hierChild5" presStyleCnt="0"/>
      <dgm:spPr/>
    </dgm:pt>
    <dgm:pt modelId="{30EBDBD7-1D2A-4F6C-9B58-8A27EF18D666}" type="pres">
      <dgm:prSet presAssocID="{C423A451-0F76-4BE3-91D1-2EE72137E165}" presName="hierChild5" presStyleCnt="0"/>
      <dgm:spPr/>
    </dgm:pt>
    <dgm:pt modelId="{9C79EC8C-3B20-4B41-AD4C-91F614D790A2}" type="pres">
      <dgm:prSet presAssocID="{0C9FEC39-2EAF-4A4C-BD12-54A9B1CF19D1}" presName="Name35" presStyleLbl="parChTrans1D2" presStyleIdx="2" presStyleCnt="3"/>
      <dgm:spPr/>
    </dgm:pt>
    <dgm:pt modelId="{83725074-295B-4071-B199-10E7BCE7F971}" type="pres">
      <dgm:prSet presAssocID="{30437EEE-2CB8-48AF-84A1-01A7206CAEF3}" presName="hierRoot2" presStyleCnt="0">
        <dgm:presLayoutVars>
          <dgm:hierBranch val="r"/>
        </dgm:presLayoutVars>
      </dgm:prSet>
      <dgm:spPr/>
    </dgm:pt>
    <dgm:pt modelId="{628EE529-FCF9-422D-BFC4-5F04612A7478}" type="pres">
      <dgm:prSet presAssocID="{30437EEE-2CB8-48AF-84A1-01A7206CAEF3}" presName="rootComposite" presStyleCnt="0"/>
      <dgm:spPr/>
    </dgm:pt>
    <dgm:pt modelId="{7B88FFED-DD40-4566-8ECA-360B77DC0D9A}" type="pres">
      <dgm:prSet presAssocID="{30437EEE-2CB8-48AF-84A1-01A7206CAEF3}" presName="rootText" presStyleLbl="node2" presStyleIdx="2" presStyleCnt="3">
        <dgm:presLayoutVars>
          <dgm:chPref val="3"/>
        </dgm:presLayoutVars>
      </dgm:prSet>
      <dgm:spPr/>
    </dgm:pt>
    <dgm:pt modelId="{58B36BD3-DDB4-4EF9-8442-27634533CB0A}" type="pres">
      <dgm:prSet presAssocID="{30437EEE-2CB8-48AF-84A1-01A7206CAEF3}" presName="rootConnector" presStyleLbl="node2" presStyleIdx="2" presStyleCnt="3"/>
      <dgm:spPr/>
    </dgm:pt>
    <dgm:pt modelId="{125E877D-1633-4BA7-BBC4-0FF9A428EF92}" type="pres">
      <dgm:prSet presAssocID="{30437EEE-2CB8-48AF-84A1-01A7206CAEF3}" presName="hierChild4" presStyleCnt="0"/>
      <dgm:spPr/>
    </dgm:pt>
    <dgm:pt modelId="{46EF3B79-3957-4675-9EEF-9B59E6397184}" type="pres">
      <dgm:prSet presAssocID="{D2D13DE0-CD0E-4676-8A29-37D6ACCC02AB}" presName="Name50" presStyleLbl="parChTrans1D3" presStyleIdx="6" presStyleCnt="9"/>
      <dgm:spPr/>
    </dgm:pt>
    <dgm:pt modelId="{E55B2916-DCB6-4CCF-8E6B-410C1D9B8A38}" type="pres">
      <dgm:prSet presAssocID="{A6DA9B3E-1ADC-4105-8E10-4CD215C26C25}" presName="hierRoot2" presStyleCnt="0">
        <dgm:presLayoutVars>
          <dgm:hierBranch val="r"/>
        </dgm:presLayoutVars>
      </dgm:prSet>
      <dgm:spPr/>
    </dgm:pt>
    <dgm:pt modelId="{20E41559-F137-44AF-8CBB-68948FA0343A}" type="pres">
      <dgm:prSet presAssocID="{A6DA9B3E-1ADC-4105-8E10-4CD215C26C25}" presName="rootComposite" presStyleCnt="0"/>
      <dgm:spPr/>
    </dgm:pt>
    <dgm:pt modelId="{535806E9-C34F-42C7-84B2-CFE9584C464C}" type="pres">
      <dgm:prSet presAssocID="{A6DA9B3E-1ADC-4105-8E10-4CD215C26C25}" presName="rootText" presStyleLbl="node3" presStyleIdx="6" presStyleCnt="9">
        <dgm:presLayoutVars>
          <dgm:chPref val="3"/>
        </dgm:presLayoutVars>
      </dgm:prSet>
      <dgm:spPr/>
    </dgm:pt>
    <dgm:pt modelId="{77057411-439C-4C9E-BA54-A63382F56806}" type="pres">
      <dgm:prSet presAssocID="{A6DA9B3E-1ADC-4105-8E10-4CD215C26C25}" presName="rootConnector" presStyleLbl="node3" presStyleIdx="6" presStyleCnt="9"/>
      <dgm:spPr/>
    </dgm:pt>
    <dgm:pt modelId="{30EB10FF-EE11-4782-AF97-64140C2AAFCD}" type="pres">
      <dgm:prSet presAssocID="{A6DA9B3E-1ADC-4105-8E10-4CD215C26C25}" presName="hierChild4" presStyleCnt="0"/>
      <dgm:spPr/>
    </dgm:pt>
    <dgm:pt modelId="{1D14DFC7-BBEC-4385-86EA-C2A4A867D7D7}" type="pres">
      <dgm:prSet presAssocID="{A6DA9B3E-1ADC-4105-8E10-4CD215C26C25}" presName="hierChild5" presStyleCnt="0"/>
      <dgm:spPr/>
    </dgm:pt>
    <dgm:pt modelId="{D5C0D425-FCF4-46E1-8513-4F479E00069E}" type="pres">
      <dgm:prSet presAssocID="{0C3A3A69-163F-4135-81E9-843DC0E32D79}" presName="Name50" presStyleLbl="parChTrans1D3" presStyleIdx="7" presStyleCnt="9"/>
      <dgm:spPr/>
    </dgm:pt>
    <dgm:pt modelId="{267C68F3-EC60-4841-BEDA-3FE13C07A6A1}" type="pres">
      <dgm:prSet presAssocID="{75488AAA-98AB-4FA8-B778-C427D8E778B9}" presName="hierRoot2" presStyleCnt="0">
        <dgm:presLayoutVars>
          <dgm:hierBranch val="hang"/>
        </dgm:presLayoutVars>
      </dgm:prSet>
      <dgm:spPr/>
    </dgm:pt>
    <dgm:pt modelId="{0428B9AF-D4FD-4C48-8C7B-D1E0057AC5D1}" type="pres">
      <dgm:prSet presAssocID="{75488AAA-98AB-4FA8-B778-C427D8E778B9}" presName="rootComposite" presStyleCnt="0"/>
      <dgm:spPr/>
    </dgm:pt>
    <dgm:pt modelId="{A3DCF3D5-7104-4122-8810-E2E8B567FE1B}" type="pres">
      <dgm:prSet presAssocID="{75488AAA-98AB-4FA8-B778-C427D8E778B9}" presName="rootText" presStyleLbl="node3" presStyleIdx="7" presStyleCnt="9">
        <dgm:presLayoutVars>
          <dgm:chPref val="3"/>
        </dgm:presLayoutVars>
      </dgm:prSet>
      <dgm:spPr/>
    </dgm:pt>
    <dgm:pt modelId="{8F7DD11C-A6A4-4FFF-AE42-A52D2F08132D}" type="pres">
      <dgm:prSet presAssocID="{75488AAA-98AB-4FA8-B778-C427D8E778B9}" presName="rootConnector" presStyleLbl="node3" presStyleIdx="7" presStyleCnt="9"/>
      <dgm:spPr/>
    </dgm:pt>
    <dgm:pt modelId="{A5A77D8F-856C-43A5-84F9-4C01EB9FE99F}" type="pres">
      <dgm:prSet presAssocID="{75488AAA-98AB-4FA8-B778-C427D8E778B9}" presName="hierChild4" presStyleCnt="0"/>
      <dgm:spPr/>
    </dgm:pt>
    <dgm:pt modelId="{1DE185EE-1A74-45A3-9A0E-F1D8E11FD941}" type="pres">
      <dgm:prSet presAssocID="{75488AAA-98AB-4FA8-B778-C427D8E778B9}" presName="hierChild5" presStyleCnt="0"/>
      <dgm:spPr/>
    </dgm:pt>
    <dgm:pt modelId="{AC4AECB8-3C00-45D3-B775-0B64AC9E1833}" type="pres">
      <dgm:prSet presAssocID="{AB441EFF-B60E-4486-A3D9-E17714D84B58}" presName="Name50" presStyleLbl="parChTrans1D3" presStyleIdx="8" presStyleCnt="9"/>
      <dgm:spPr/>
    </dgm:pt>
    <dgm:pt modelId="{464620DE-1E40-410E-8D78-BD3786017368}" type="pres">
      <dgm:prSet presAssocID="{A0755CAB-8395-42D8-94F9-D9562D24976B}" presName="hierRoot2" presStyleCnt="0">
        <dgm:presLayoutVars>
          <dgm:hierBranch val="l"/>
        </dgm:presLayoutVars>
      </dgm:prSet>
      <dgm:spPr/>
    </dgm:pt>
    <dgm:pt modelId="{97D1764A-B030-44B5-BAC2-09BA6AE4C192}" type="pres">
      <dgm:prSet presAssocID="{A0755CAB-8395-42D8-94F9-D9562D24976B}" presName="rootComposite" presStyleCnt="0"/>
      <dgm:spPr/>
    </dgm:pt>
    <dgm:pt modelId="{97EEE3D3-0544-433D-BDB4-5A5F85DFCD36}" type="pres">
      <dgm:prSet presAssocID="{A0755CAB-8395-42D8-94F9-D9562D24976B}" presName="rootText" presStyleLbl="node3" presStyleIdx="8" presStyleCnt="9">
        <dgm:presLayoutVars>
          <dgm:chPref val="3"/>
        </dgm:presLayoutVars>
      </dgm:prSet>
      <dgm:spPr/>
    </dgm:pt>
    <dgm:pt modelId="{B63082FF-F9AA-4C22-80BF-3B8D91EF6A2D}" type="pres">
      <dgm:prSet presAssocID="{A0755CAB-8395-42D8-94F9-D9562D24976B}" presName="rootConnector" presStyleLbl="node3" presStyleIdx="8" presStyleCnt="9"/>
      <dgm:spPr/>
    </dgm:pt>
    <dgm:pt modelId="{DBCF499F-6E7C-446B-907E-06780977E599}" type="pres">
      <dgm:prSet presAssocID="{A0755CAB-8395-42D8-94F9-D9562D24976B}" presName="hierChild4" presStyleCnt="0"/>
      <dgm:spPr/>
    </dgm:pt>
    <dgm:pt modelId="{DCFA3960-5842-45D5-9ABB-7620155B78E2}" type="pres">
      <dgm:prSet presAssocID="{A0755CAB-8395-42D8-94F9-D9562D24976B}" presName="hierChild5" presStyleCnt="0"/>
      <dgm:spPr/>
    </dgm:pt>
    <dgm:pt modelId="{273CAC2D-DCB5-4E13-8542-FDAA8FDC1AA7}" type="pres">
      <dgm:prSet presAssocID="{30437EEE-2CB8-48AF-84A1-01A7206CAEF3}" presName="hierChild5" presStyleCnt="0"/>
      <dgm:spPr/>
    </dgm:pt>
    <dgm:pt modelId="{AD9D8AF9-974F-4E91-9CBB-F995033F49EE}" type="pres">
      <dgm:prSet presAssocID="{8081F5F0-BA4D-4A99-9AAD-6BFEA74B3698}" presName="hierChild3" presStyleCnt="0"/>
      <dgm:spPr/>
    </dgm:pt>
  </dgm:ptLst>
  <dgm:cxnLst>
    <dgm:cxn modelId="{6B0819F3-93F8-414A-A8DA-FD65216674B8}" type="presOf" srcId="{033A1AE3-42DF-47AF-9D61-0D8323A7AABB}" destId="{FCB921A5-2F5F-46F9-812B-80A9092FDC57}" srcOrd="0" destOrd="0" presId="urn:microsoft.com/office/officeart/2005/8/layout/orgChart1"/>
    <dgm:cxn modelId="{A41423F6-22A7-43E2-893C-BE4BDA745233}" srcId="{30437EEE-2CB8-48AF-84A1-01A7206CAEF3}" destId="{A6DA9B3E-1ADC-4105-8E10-4CD215C26C25}" srcOrd="0" destOrd="0" parTransId="{D2D13DE0-CD0E-4676-8A29-37D6ACCC02AB}" sibTransId="{199ACBD7-62FB-479F-A5D6-18B7FCBC544D}"/>
    <dgm:cxn modelId="{8A3E5E95-466A-4A36-B693-9285B63CEEDF}" type="presOf" srcId="{C30268C6-6749-429D-BB3C-AB4C7278A38F}" destId="{73E9EF94-6062-48F8-B5DD-C69FE57519DF}" srcOrd="0" destOrd="0" presId="urn:microsoft.com/office/officeart/2005/8/layout/orgChart1"/>
    <dgm:cxn modelId="{B3098955-62A3-486A-858C-E506FE60CB46}" type="presOf" srcId="{8302AC1E-00CC-49E6-AC72-E146DB1B2E5F}" destId="{AA338331-8150-4C74-A39B-94ED3535AC96}" srcOrd="0" destOrd="0" presId="urn:microsoft.com/office/officeart/2005/8/layout/orgChart1"/>
    <dgm:cxn modelId="{0E2C162A-DD77-43BF-8A5B-7C77EAFDB5A7}" type="presOf" srcId="{A6DA9B3E-1ADC-4105-8E10-4CD215C26C25}" destId="{77057411-439C-4C9E-BA54-A63382F56806}" srcOrd="1" destOrd="0" presId="urn:microsoft.com/office/officeart/2005/8/layout/orgChart1"/>
    <dgm:cxn modelId="{E38461F1-5EDA-4D97-B322-49F8D6C41F92}" type="presOf" srcId="{B080C1FE-2EBF-483F-A801-45242D159642}" destId="{13421C2B-EA72-4F31-8ABE-97103B2C186C}" srcOrd="0" destOrd="0" presId="urn:microsoft.com/office/officeart/2005/8/layout/orgChart1"/>
    <dgm:cxn modelId="{E75FDD41-C175-4EEF-93A2-5C1F0AC57713}" type="presOf" srcId="{A0755CAB-8395-42D8-94F9-D9562D24976B}" destId="{97EEE3D3-0544-433D-BDB4-5A5F85DFCD36}" srcOrd="0" destOrd="0" presId="urn:microsoft.com/office/officeart/2005/8/layout/orgChart1"/>
    <dgm:cxn modelId="{09BA8783-6224-4991-8173-26CA08E9CA76}" type="presOf" srcId="{0E03C9FF-F979-4156-9D9F-79D55BC5F9B7}" destId="{C3F4D533-EA6B-4055-B95B-FBF12EF92559}" srcOrd="0" destOrd="0" presId="urn:microsoft.com/office/officeart/2005/8/layout/orgChart1"/>
    <dgm:cxn modelId="{CB2CBC7A-FDB4-4505-A625-A80764373792}" type="presOf" srcId="{D259F73B-8FD9-42F6-8366-0AA63E2BBED8}" destId="{FD0186C5-FAF8-47CB-89A2-F7074C6A2196}" srcOrd="1" destOrd="0" presId="urn:microsoft.com/office/officeart/2005/8/layout/orgChart1"/>
    <dgm:cxn modelId="{B0965138-CEC7-4850-81CD-55EB671B00C1}" type="presOf" srcId="{7E21B7A9-7A2D-40C1-966E-1A3F75D742F3}" destId="{F2F35F83-1530-44C9-8E8B-B69D2443E2D8}" srcOrd="1" destOrd="0" presId="urn:microsoft.com/office/officeart/2005/8/layout/orgChart1"/>
    <dgm:cxn modelId="{D4656F94-8F8B-4E2B-948D-84F905F56931}" srcId="{17CDCB06-4FA9-4DA0-8BC7-E5DC18D5E3E6}" destId="{B080C1FE-2EBF-483F-A801-45242D159642}" srcOrd="4" destOrd="0" parTransId="{C4044691-3ABA-41A6-968B-5F7702721E18}" sibTransId="{CF54DD48-5035-46B2-82E7-A0B967116AB0}"/>
    <dgm:cxn modelId="{3ACC0E3A-8513-4B42-A142-F6E012C5BA13}" srcId="{C2349155-2DD1-4B55-B85B-FBB18FFD21C7}" destId="{7E21B7A9-7A2D-40C1-966E-1A3F75D742F3}" srcOrd="2" destOrd="0" parTransId="{7D2D50FE-0FD9-4773-B437-3F0983D57467}" sibTransId="{B2F11083-E4EC-4C0C-9CF9-1D24382397DE}"/>
    <dgm:cxn modelId="{05F5BD4A-FFF6-4D5B-B3B6-895E82FB2759}" srcId="{30437EEE-2CB8-48AF-84A1-01A7206CAEF3}" destId="{75488AAA-98AB-4FA8-B778-C427D8E778B9}" srcOrd="1" destOrd="0" parTransId="{0C3A3A69-163F-4135-81E9-843DC0E32D79}" sibTransId="{D96DC90E-600F-4497-BF10-251EDD781987}"/>
    <dgm:cxn modelId="{A30FD71C-EFF0-426F-98A4-1C797CD4B7CB}" type="presOf" srcId="{499B7814-B19E-4988-ADB6-4E10EB194C94}" destId="{7F7AF20F-911D-49FD-9C39-393368E45E32}" srcOrd="1" destOrd="0" presId="urn:microsoft.com/office/officeart/2005/8/layout/orgChart1"/>
    <dgm:cxn modelId="{40D0ECDC-E633-4A17-9308-4A2D42552EEC}" type="presOf" srcId="{499B7814-B19E-4988-ADB6-4E10EB194C94}" destId="{CDE758B6-597C-4829-B7C6-8195B31BDCB2}" srcOrd="0" destOrd="0" presId="urn:microsoft.com/office/officeart/2005/8/layout/orgChart1"/>
    <dgm:cxn modelId="{49A4C869-2ACF-4524-8EF6-19D298B916AF}" type="presOf" srcId="{2DAE018D-92A7-42CE-B372-5F7F86F91037}" destId="{B2DFF833-4F95-4076-9D5B-8EA366DC4D51}" srcOrd="0" destOrd="0" presId="urn:microsoft.com/office/officeart/2005/8/layout/orgChart1"/>
    <dgm:cxn modelId="{8C4B39A2-88ED-4DF3-B9B0-D218036B63F5}" srcId="{8081F5F0-BA4D-4A99-9AAD-6BFEA74B3698}" destId="{C423A451-0F76-4BE3-91D1-2EE72137E165}" srcOrd="1" destOrd="0" parTransId="{1CB9C1E3-68D4-4BD5-A43C-B165987D8C58}" sibTransId="{85646296-235E-4FE2-84C2-EC1B0471658A}"/>
    <dgm:cxn modelId="{FE5B73C3-7010-4C9F-83C9-AE0646A38942}" type="presOf" srcId="{CE845A81-F553-4D73-9BB4-7ACB4E3DDE26}" destId="{E93C4670-CD03-43D9-BDCC-BA549CBCD9B5}" srcOrd="0" destOrd="0" presId="urn:microsoft.com/office/officeart/2005/8/layout/orgChart1"/>
    <dgm:cxn modelId="{1B2E9819-AFB5-4997-B6E5-4041CF54564A}" type="presOf" srcId="{8081F5F0-BA4D-4A99-9AAD-6BFEA74B3698}" destId="{8BCB7160-9BCF-49E9-AA43-1AB8C1D99DE1}" srcOrd="0" destOrd="0" presId="urn:microsoft.com/office/officeart/2005/8/layout/orgChart1"/>
    <dgm:cxn modelId="{0B0650BD-6DB2-4EEA-9AA6-1D20AC5B9CC5}" srcId="{8081F5F0-BA4D-4A99-9AAD-6BFEA74B3698}" destId="{C2349155-2DD1-4B55-B85B-FBB18FFD21C7}" srcOrd="0" destOrd="0" parTransId="{9356A445-D232-4BF2-AAD4-D582E11A75E4}" sibTransId="{D06A3483-2CA0-4D6E-834A-8589923CD02F}"/>
    <dgm:cxn modelId="{0B8CB054-D8E6-4D55-9210-84BFD8EDBD0C}" type="presOf" srcId="{30437EEE-2CB8-48AF-84A1-01A7206CAEF3}" destId="{58B36BD3-DDB4-4EF9-8442-27634533CB0A}" srcOrd="1" destOrd="0" presId="urn:microsoft.com/office/officeart/2005/8/layout/orgChart1"/>
    <dgm:cxn modelId="{CFA1EB82-0FFE-4E22-AB1B-E07983E0EF5D}" srcId="{C423A451-0F76-4BE3-91D1-2EE72137E165}" destId="{17CDCB06-4FA9-4DA0-8BC7-E5DC18D5E3E6}" srcOrd="0" destOrd="0" parTransId="{5EBE7D59-BEAC-4EB4-8D76-6AA7E528AA8C}" sibTransId="{BD73478D-D50F-4BB8-B882-42DB9A9E99F4}"/>
    <dgm:cxn modelId="{6EE26D53-9478-436E-8906-2A6C228C1BDB}" srcId="{C2349155-2DD1-4B55-B85B-FBB18FFD21C7}" destId="{2DAE018D-92A7-42CE-B372-5F7F86F91037}" srcOrd="0" destOrd="0" parTransId="{BA06F89E-5B4B-4B2B-B25F-9F697762E0AB}" sibTransId="{35BA903D-9CE9-4B6A-82D8-C82D4C5C6BB3}"/>
    <dgm:cxn modelId="{89C8FB9E-FD13-414F-AC22-272A7C3CB5B5}" srcId="{30437EEE-2CB8-48AF-84A1-01A7206CAEF3}" destId="{A0755CAB-8395-42D8-94F9-D9562D24976B}" srcOrd="2" destOrd="0" parTransId="{AB441EFF-B60E-4486-A3D9-E17714D84B58}" sibTransId="{54DDFA43-4CAB-4DC8-860C-0DACA966F682}"/>
    <dgm:cxn modelId="{0A2FDC8F-9290-44FB-BCD4-DC182916BD64}" type="presOf" srcId="{30437EEE-2CB8-48AF-84A1-01A7206CAEF3}" destId="{7B88FFED-DD40-4566-8ECA-360B77DC0D9A}" srcOrd="0" destOrd="0" presId="urn:microsoft.com/office/officeart/2005/8/layout/orgChart1"/>
    <dgm:cxn modelId="{A3900B79-6DEF-4B16-8F2B-2C7A42256D1C}" type="presOf" srcId="{CF6F788F-E606-4FD7-B85B-122A7B7086D7}" destId="{B7472460-AC32-422D-B654-ADEF22EA7ECA}" srcOrd="1" destOrd="0" presId="urn:microsoft.com/office/officeart/2005/8/layout/orgChart1"/>
    <dgm:cxn modelId="{B0CEF661-F7E9-4BE5-80A7-49ACA3BD840E}" type="presOf" srcId="{17CDCB06-4FA9-4DA0-8BC7-E5DC18D5E3E6}" destId="{C53D1410-0923-4D0D-B9F5-6007371C39DE}" srcOrd="1" destOrd="0" presId="urn:microsoft.com/office/officeart/2005/8/layout/orgChart1"/>
    <dgm:cxn modelId="{61B26F35-FD05-4186-B00E-1F8465B3F3AA}" type="presOf" srcId="{5BC14669-0AB9-4FA8-810E-8F864CC7B1F7}" destId="{0601F8D8-3281-4929-9F0B-2E86F69A41B9}" srcOrd="0" destOrd="0" presId="urn:microsoft.com/office/officeart/2005/8/layout/orgChart1"/>
    <dgm:cxn modelId="{8F7023F1-CAB1-4E98-ABF2-20BC88D97DDD}" type="presOf" srcId="{A6DA9B3E-1ADC-4105-8E10-4CD215C26C25}" destId="{535806E9-C34F-42C7-84B2-CFE9584C464C}" srcOrd="0" destOrd="0" presId="urn:microsoft.com/office/officeart/2005/8/layout/orgChart1"/>
    <dgm:cxn modelId="{5EC12A76-8CAE-414C-9BA2-8B3C02DD6F2A}" type="presOf" srcId="{8ACBC9D4-A3CF-4F89-A828-16C9BD0DC5C1}" destId="{CBFC5574-CDC6-4995-BF59-14C72493B6C9}" srcOrd="0" destOrd="0" presId="urn:microsoft.com/office/officeart/2005/8/layout/orgChart1"/>
    <dgm:cxn modelId="{903CCDD9-8EA5-47C1-A955-220DFBACDAA2}" srcId="{458ED914-6525-4F3C-B973-071A512E7CAE}" destId="{8081F5F0-BA4D-4A99-9AAD-6BFEA74B3698}" srcOrd="0" destOrd="0" parTransId="{5441055F-734A-4658-90CD-51C3415DE308}" sibTransId="{608427C1-4E7C-4C6A-94E8-DC2046F4A791}"/>
    <dgm:cxn modelId="{4758B04F-1FBA-403D-9FB3-E519A70DBFF7}" type="presOf" srcId="{C186DB82-384B-498E-9875-E1F70CEE2F26}" destId="{AFAD6F23-F325-43C0-A82D-B40758C77A32}" srcOrd="0" destOrd="0" presId="urn:microsoft.com/office/officeart/2005/8/layout/orgChart1"/>
    <dgm:cxn modelId="{93D100B1-27F9-4797-8467-081F2F232F4B}" type="presOf" srcId="{7E21B7A9-7A2D-40C1-966E-1A3F75D742F3}" destId="{C9B212E7-52AD-46A0-986D-844456D51CBB}" srcOrd="0" destOrd="0" presId="urn:microsoft.com/office/officeart/2005/8/layout/orgChart1"/>
    <dgm:cxn modelId="{CF643EC5-3032-44A5-B29D-502ED32D7D7D}" type="presOf" srcId="{14013598-72A2-41C8-80C5-2FF43BAEC639}" destId="{67E23B01-67FC-4224-B1F9-9FBB587AFE77}" srcOrd="0" destOrd="0" presId="urn:microsoft.com/office/officeart/2005/8/layout/orgChart1"/>
    <dgm:cxn modelId="{DA45C5D1-765E-49C2-8912-2167BBC394CA}" type="presOf" srcId="{7F0C7F0C-0655-4C0B-A824-15DF6187C82D}" destId="{7CC71F46-F3C0-4FE2-B7CC-F9ADD11E4F76}" srcOrd="0" destOrd="0" presId="urn:microsoft.com/office/officeart/2005/8/layout/orgChart1"/>
    <dgm:cxn modelId="{FFB19FBC-274A-4622-8CD6-6A829DF4C964}" type="presOf" srcId="{6C5201D6-A087-441C-ADEF-9E43DC5E1E92}" destId="{FC8D5DE6-EFC0-4928-8519-9070649FD1EF}" srcOrd="1" destOrd="0" presId="urn:microsoft.com/office/officeart/2005/8/layout/orgChart1"/>
    <dgm:cxn modelId="{13A3ADF5-EB93-45CE-9312-3514E608C1F6}" srcId="{17CDCB06-4FA9-4DA0-8BC7-E5DC18D5E3E6}" destId="{D259F73B-8FD9-42F6-8366-0AA63E2BBED8}" srcOrd="0" destOrd="0" parTransId="{12190197-74A5-45EE-9E14-8BAD5746321C}" sibTransId="{40AB9FD3-2C1E-453C-B8A9-C3475DBC47A9}"/>
    <dgm:cxn modelId="{35BC3045-D416-4355-AAC8-F7366F80CCB1}" type="presOf" srcId="{C4044691-3ABA-41A6-968B-5F7702721E18}" destId="{5C90B382-91CC-4578-964E-3F40C64FDA22}" srcOrd="0" destOrd="0" presId="urn:microsoft.com/office/officeart/2005/8/layout/orgChart1"/>
    <dgm:cxn modelId="{DFA3D1E5-8F13-42B0-8CF4-EC81DBB50385}" srcId="{17CDCB06-4FA9-4DA0-8BC7-E5DC18D5E3E6}" destId="{CF6F788F-E606-4FD7-B85B-122A7B7086D7}" srcOrd="3" destOrd="0" parTransId="{033A1AE3-42DF-47AF-9D61-0D8323A7AABB}" sibTransId="{FF18D166-FE42-4E72-9AED-5B5470F035B0}"/>
    <dgm:cxn modelId="{6702BF52-E845-4A92-9D06-DBFE22A546C5}" type="presOf" srcId="{668FB51C-A24E-48A8-B3BE-151934A0EA42}" destId="{B872C289-CF34-42E0-B662-889654E3DEC6}" srcOrd="1" destOrd="0" presId="urn:microsoft.com/office/officeart/2005/8/layout/orgChart1"/>
    <dgm:cxn modelId="{3DFE8152-91B0-46A0-A0AA-E300773180C2}" type="presOf" srcId="{C423A451-0F76-4BE3-91D1-2EE72137E165}" destId="{D9D19F38-4799-40E9-840D-8136CF078A09}" srcOrd="1" destOrd="0" presId="urn:microsoft.com/office/officeart/2005/8/layout/orgChart1"/>
    <dgm:cxn modelId="{50C1B6AC-270C-4F2A-A73B-6228DAECDADD}" type="presOf" srcId="{D2D13DE0-CD0E-4676-8A29-37D6ACCC02AB}" destId="{46EF3B79-3957-4675-9EEF-9B59E6397184}" srcOrd="0" destOrd="0" presId="urn:microsoft.com/office/officeart/2005/8/layout/orgChart1"/>
    <dgm:cxn modelId="{8A1C1147-C9A2-4173-9E58-D885D24275A7}" type="presOf" srcId="{C2349155-2DD1-4B55-B85B-FBB18FFD21C7}" destId="{79BCCF6A-DEAF-4FDB-80D4-41309AF1A683}" srcOrd="1" destOrd="0" presId="urn:microsoft.com/office/officeart/2005/8/layout/orgChart1"/>
    <dgm:cxn modelId="{6593C83E-144F-48C9-9F6F-C601C4C6B9F8}" type="presOf" srcId="{2DAE018D-92A7-42CE-B372-5F7F86F91037}" destId="{F270E36A-F8E5-49CA-8ACF-0C4DB3AEF3C5}" srcOrd="1" destOrd="0" presId="urn:microsoft.com/office/officeart/2005/8/layout/orgChart1"/>
    <dgm:cxn modelId="{AD59A3F3-52E7-46A7-85A6-F8CD2153CE03}" type="presOf" srcId="{0C9FEC39-2EAF-4A4C-BD12-54A9B1CF19D1}" destId="{9C79EC8C-3B20-4B41-AD4C-91F614D790A2}" srcOrd="0" destOrd="0" presId="urn:microsoft.com/office/officeart/2005/8/layout/orgChart1"/>
    <dgm:cxn modelId="{B8A23773-83C1-4105-B914-3736FA9D99A7}" type="presOf" srcId="{CF6F788F-E606-4FD7-B85B-122A7B7086D7}" destId="{127C8BD1-7A80-49A9-AF86-2EB345D27F02}" srcOrd="0" destOrd="0" presId="urn:microsoft.com/office/officeart/2005/8/layout/orgChart1"/>
    <dgm:cxn modelId="{9263B710-9C9D-4910-BF29-B0CC3987DA47}" type="presOf" srcId="{2C006591-3CE8-4000-977D-0A016A2BA230}" destId="{2554F260-AC78-47F3-9061-B1C0DD65240A}" srcOrd="0" destOrd="0" presId="urn:microsoft.com/office/officeart/2005/8/layout/orgChart1"/>
    <dgm:cxn modelId="{5B6CCB5A-9D2B-4347-A9A1-A3B117AFCB78}" type="presOf" srcId="{D3427358-9793-4166-9AEB-713C6E24AA39}" destId="{4FA1DD1B-4BF6-453E-96B2-544C7BC510A1}" srcOrd="0" destOrd="0" presId="urn:microsoft.com/office/officeart/2005/8/layout/orgChart1"/>
    <dgm:cxn modelId="{2F9AD43C-DA90-40C9-B767-37E6FDDDDB2F}" type="presOf" srcId="{9356A445-D232-4BF2-AAD4-D582E11A75E4}" destId="{39446850-94F4-458F-92D5-DEA08D6E87DE}" srcOrd="0" destOrd="0" presId="urn:microsoft.com/office/officeart/2005/8/layout/orgChart1"/>
    <dgm:cxn modelId="{730D7E96-D8A0-452D-B24A-DAEEC8CF7FBE}" srcId="{D3427358-9793-4166-9AEB-713C6E24AA39}" destId="{499B7814-B19E-4988-ADB6-4E10EB194C94}" srcOrd="1" destOrd="0" parTransId="{8ACBC9D4-A3CF-4F89-A828-16C9BD0DC5C1}" sibTransId="{2AD43732-954D-464C-BE09-346D92317F08}"/>
    <dgm:cxn modelId="{61152F02-BD20-4B63-84D7-56D644383E16}" type="presOf" srcId="{17CDCB06-4FA9-4DA0-8BC7-E5DC18D5E3E6}" destId="{9A2F376D-D86B-4FFE-BBAC-DCEA1021EF8C}" srcOrd="0" destOrd="0" presId="urn:microsoft.com/office/officeart/2005/8/layout/orgChart1"/>
    <dgm:cxn modelId="{389FA735-33D9-4FBC-A607-0ABAF7911387}" type="presOf" srcId="{C30268C6-6749-429D-BB3C-AB4C7278A38F}" destId="{ED04481D-5313-47AD-939B-7980037F8C35}" srcOrd="1" destOrd="0" presId="urn:microsoft.com/office/officeart/2005/8/layout/orgChart1"/>
    <dgm:cxn modelId="{5236485F-747B-40ED-99DE-E44C7954B17E}" type="presOf" srcId="{B080C1FE-2EBF-483F-A801-45242D159642}" destId="{475D6A6F-95BD-4BD8-A0C5-317A6B09ADD5}" srcOrd="1" destOrd="0" presId="urn:microsoft.com/office/officeart/2005/8/layout/orgChart1"/>
    <dgm:cxn modelId="{7D74DDAF-931F-4554-B72C-C7131FBFBB43}" type="presOf" srcId="{7D2D50FE-0FD9-4773-B437-3F0983D57467}" destId="{18A5B066-EB30-4F68-9D74-CE321B2C7C2B}" srcOrd="0" destOrd="0" presId="urn:microsoft.com/office/officeart/2005/8/layout/orgChart1"/>
    <dgm:cxn modelId="{A32D0218-AFAB-459B-BBE9-BA7FB45BB175}" type="presOf" srcId="{668FB51C-A24E-48A8-B3BE-151934A0EA42}" destId="{261BDD6D-227B-4291-B913-55EC9080D85A}" srcOrd="0" destOrd="0" presId="urn:microsoft.com/office/officeart/2005/8/layout/orgChart1"/>
    <dgm:cxn modelId="{480AC29D-CEB6-43D0-8B82-05A8EFF6D168}" srcId="{17CDCB06-4FA9-4DA0-8BC7-E5DC18D5E3E6}" destId="{C30268C6-6749-429D-BB3C-AB4C7278A38F}" srcOrd="5" destOrd="0" parTransId="{5BC14669-0AB9-4FA8-810E-8F864CC7B1F7}" sibTransId="{EEE03448-BC56-45D6-B6AC-4B679A15C545}"/>
    <dgm:cxn modelId="{8C9222DC-5687-4173-B2AF-365708A211C2}" type="presOf" srcId="{AB441EFF-B60E-4486-A3D9-E17714D84B58}" destId="{AC4AECB8-3C00-45D3-B775-0B64AC9E1833}" srcOrd="0" destOrd="0" presId="urn:microsoft.com/office/officeart/2005/8/layout/orgChart1"/>
    <dgm:cxn modelId="{88372E69-4C11-4BF7-927D-F966F225A36B}" type="presOf" srcId="{1CB9C1E3-68D4-4BD5-A43C-B165987D8C58}" destId="{0478094A-A7E2-40BE-A671-5AF040EE4316}" srcOrd="0" destOrd="0" presId="urn:microsoft.com/office/officeart/2005/8/layout/orgChart1"/>
    <dgm:cxn modelId="{786EB7DD-E78A-43AA-AECD-7D13E06B86BF}" type="presOf" srcId="{75488AAA-98AB-4FA8-B778-C427D8E778B9}" destId="{A3DCF3D5-7104-4122-8810-E2E8B567FE1B}" srcOrd="0" destOrd="0" presId="urn:microsoft.com/office/officeart/2005/8/layout/orgChart1"/>
    <dgm:cxn modelId="{A7BE944F-2E7D-467E-B339-3AF0746460DB}" srcId="{D3427358-9793-4166-9AEB-713C6E24AA39}" destId="{6C5201D6-A087-441C-ADEF-9E43DC5E1E92}" srcOrd="2" destOrd="0" parTransId="{7F0C7F0C-0655-4C0B-A824-15DF6187C82D}" sibTransId="{571A737E-A9E5-4A28-B20F-4AFB62901801}"/>
    <dgm:cxn modelId="{0F616FD2-D26B-414E-849D-B7DA6744F967}" srcId="{17CDCB06-4FA9-4DA0-8BC7-E5DC18D5E3E6}" destId="{CE845A81-F553-4D73-9BB4-7ACB4E3DDE26}" srcOrd="1" destOrd="0" parTransId="{3810A23D-5E48-4F53-8716-E47A71608DEB}" sibTransId="{2FE4738D-2C1B-4CEB-A070-DBE5E95EC239}"/>
    <dgm:cxn modelId="{ECDE3459-9896-49FD-B112-F299A280DEDF}" type="presOf" srcId="{12190197-74A5-45EE-9E14-8BAD5746321C}" destId="{60AA9D6C-A459-437B-B8AD-8905C88CD066}" srcOrd="0" destOrd="0" presId="urn:microsoft.com/office/officeart/2005/8/layout/orgChart1"/>
    <dgm:cxn modelId="{FA83F6E0-66F7-4637-9E59-3C7FB6F88080}" type="presOf" srcId="{0E03C9FF-F979-4156-9D9F-79D55BC5F9B7}" destId="{A830BBBC-E79B-4038-ABDF-AD6769AF4DE4}" srcOrd="1" destOrd="0" presId="urn:microsoft.com/office/officeart/2005/8/layout/orgChart1"/>
    <dgm:cxn modelId="{0EA36F86-B5F8-4D9C-AA2F-67CE35F679E2}" type="presOf" srcId="{AF5254F5-6A95-4E1D-8BFE-0480833912AB}" destId="{E6C80679-EA64-4A07-8590-6992252697A7}" srcOrd="0" destOrd="0" presId="urn:microsoft.com/office/officeart/2005/8/layout/orgChart1"/>
    <dgm:cxn modelId="{E51B3156-B1D5-4F4F-AADB-DCD652BCEA5A}" type="presOf" srcId="{C2349155-2DD1-4B55-B85B-FBB18FFD21C7}" destId="{3D8D5A8B-7EEA-47F1-A21E-829C50FED5B7}" srcOrd="0" destOrd="0" presId="urn:microsoft.com/office/officeart/2005/8/layout/orgChart1"/>
    <dgm:cxn modelId="{6FA7F6A0-AE63-4889-99B2-023AB5DD1953}" srcId="{C2349155-2DD1-4B55-B85B-FBB18FFD21C7}" destId="{668FB51C-A24E-48A8-B3BE-151934A0EA42}" srcOrd="1" destOrd="0" parTransId="{1D3EDA06-68D6-4C47-BCC8-92176FF18343}" sibTransId="{5182DFB0-781B-4D07-9D36-A44D8957F653}"/>
    <dgm:cxn modelId="{136E3B5A-B207-4BBF-8243-D3491EC321CD}" type="presOf" srcId="{D259F73B-8FD9-42F6-8366-0AA63E2BBED8}" destId="{A9268351-E3EC-4C55-AB38-ED93CCF3D000}" srcOrd="0" destOrd="0" presId="urn:microsoft.com/office/officeart/2005/8/layout/orgChart1"/>
    <dgm:cxn modelId="{9D13AC39-4AD2-4B10-90B6-6AF655B80CBB}" type="presOf" srcId="{0C3A3A69-163F-4135-81E9-843DC0E32D79}" destId="{D5C0D425-FCF4-46E1-8513-4F479E00069E}" srcOrd="0" destOrd="0" presId="urn:microsoft.com/office/officeart/2005/8/layout/orgChart1"/>
    <dgm:cxn modelId="{BE410E26-D0C8-413E-A276-89A32A6B350F}" srcId="{C2349155-2DD1-4B55-B85B-FBB18FFD21C7}" destId="{2C006591-3CE8-4000-977D-0A016A2BA230}" srcOrd="3" destOrd="0" parTransId="{C186DB82-384B-498E-9875-E1F70CEE2F26}" sibTransId="{C4192089-59AC-40C3-85AE-F87A067689FA}"/>
    <dgm:cxn modelId="{087D128B-DF72-4809-855C-9E523331B9BB}" type="presOf" srcId="{458ED914-6525-4F3C-B973-071A512E7CAE}" destId="{968C063B-D17B-4775-8B89-46329C88061C}" srcOrd="0" destOrd="0" presId="urn:microsoft.com/office/officeart/2005/8/layout/orgChart1"/>
    <dgm:cxn modelId="{048266DA-6FFF-4CA7-87A7-C367BAF54617}" srcId="{D3427358-9793-4166-9AEB-713C6E24AA39}" destId="{0E03C9FF-F979-4156-9D9F-79D55BC5F9B7}" srcOrd="0" destOrd="0" parTransId="{14013598-72A2-41C8-80C5-2FF43BAEC639}" sibTransId="{AFC9D7C0-032C-431F-8DEB-2C52039289A9}"/>
    <dgm:cxn modelId="{D26D5D4D-724D-40A9-BF82-2CA0BCEAF979}" type="presOf" srcId="{C423A451-0F76-4BE3-91D1-2EE72137E165}" destId="{81E5F524-314B-4384-920D-8E4EB3BC72B6}" srcOrd="0" destOrd="0" presId="urn:microsoft.com/office/officeart/2005/8/layout/orgChart1"/>
    <dgm:cxn modelId="{FA68A782-C8FF-49A2-AC16-0C919990AF46}" type="presOf" srcId="{3810A23D-5E48-4F53-8716-E47A71608DEB}" destId="{A0618F14-2600-4E1B-B6E6-71F039F85178}" srcOrd="0" destOrd="0" presId="urn:microsoft.com/office/officeart/2005/8/layout/orgChart1"/>
    <dgm:cxn modelId="{6726ED63-A084-43A5-B887-096C45E6A834}" type="presOf" srcId="{BA06F89E-5B4B-4B2B-B25F-9F697762E0AB}" destId="{67674798-6F35-42D4-9CB1-DD2E79507306}" srcOrd="0" destOrd="0" presId="urn:microsoft.com/office/officeart/2005/8/layout/orgChart1"/>
    <dgm:cxn modelId="{2FB9B101-74C0-4196-8B09-E3CFE6100FF0}" type="presOf" srcId="{21E4FEAF-6C8D-4318-9FA2-7B4A4A424B7D}" destId="{6749D374-A8E5-4A16-83AF-2176CBEE74F2}" srcOrd="0" destOrd="0" presId="urn:microsoft.com/office/officeart/2005/8/layout/orgChart1"/>
    <dgm:cxn modelId="{00B895DC-013F-4631-BCAF-823A3C1B4B1E}" type="presOf" srcId="{6C5201D6-A087-441C-ADEF-9E43DC5E1E92}" destId="{C475CB19-1D15-4CB4-AE9A-4556906EDBFB}" srcOrd="0" destOrd="0" presId="urn:microsoft.com/office/officeart/2005/8/layout/orgChart1"/>
    <dgm:cxn modelId="{4116FD48-707F-4E8B-AFE3-82F73A75C246}" type="presOf" srcId="{D3427358-9793-4166-9AEB-713C6E24AA39}" destId="{2846F35E-ED63-421E-B920-3BF1914D1DE4}" srcOrd="1" destOrd="0" presId="urn:microsoft.com/office/officeart/2005/8/layout/orgChart1"/>
    <dgm:cxn modelId="{24765A5B-47B8-447C-8FFD-47C24D801930}" type="presOf" srcId="{5EBE7D59-BEAC-4EB4-8D76-6AA7E528AA8C}" destId="{DE280C68-596D-48EA-B1DB-5464E66C3D39}" srcOrd="0" destOrd="0" presId="urn:microsoft.com/office/officeart/2005/8/layout/orgChart1"/>
    <dgm:cxn modelId="{24795B11-E157-46F9-A352-BC9030C28564}" type="presOf" srcId="{AF5254F5-6A95-4E1D-8BFE-0480833912AB}" destId="{DB642E77-8402-40D3-A1BA-FB5E6879E06D}" srcOrd="1" destOrd="0" presId="urn:microsoft.com/office/officeart/2005/8/layout/orgChart1"/>
    <dgm:cxn modelId="{76E9FD57-7CBF-4BB5-A298-4DCCA6E835AD}" type="presOf" srcId="{8081F5F0-BA4D-4A99-9AAD-6BFEA74B3698}" destId="{93D70097-BE1D-4E2F-9D42-8AF17498DB8D}" srcOrd="1" destOrd="0" presId="urn:microsoft.com/office/officeart/2005/8/layout/orgChart1"/>
    <dgm:cxn modelId="{1DFEDD49-1604-4C47-8455-18BA256D30A8}" srcId="{C423A451-0F76-4BE3-91D1-2EE72137E165}" destId="{D3427358-9793-4166-9AEB-713C6E24AA39}" srcOrd="1" destOrd="0" parTransId="{21E4FEAF-6C8D-4318-9FA2-7B4A4A424B7D}" sibTransId="{DC06E36A-C4C3-4C2F-B222-0413BDF6EEA1}"/>
    <dgm:cxn modelId="{C192504E-43CF-46BB-AB78-8F65D3BB1DB4}" srcId="{8081F5F0-BA4D-4A99-9AAD-6BFEA74B3698}" destId="{30437EEE-2CB8-48AF-84A1-01A7206CAEF3}" srcOrd="2" destOrd="0" parTransId="{0C9FEC39-2EAF-4A4C-BD12-54A9B1CF19D1}" sibTransId="{2042F3F1-152B-45B7-8F77-ED430E1B2F48}"/>
    <dgm:cxn modelId="{1C67A407-11F4-47AA-BF2C-C2E50353B1BA}" srcId="{17CDCB06-4FA9-4DA0-8BC7-E5DC18D5E3E6}" destId="{AF5254F5-6A95-4E1D-8BFE-0480833912AB}" srcOrd="2" destOrd="0" parTransId="{8302AC1E-00CC-49E6-AC72-E146DB1B2E5F}" sibTransId="{E3E2DC9E-EA89-44DE-9A73-7A694FC0398C}"/>
    <dgm:cxn modelId="{EC8A4637-64CA-4315-A2FD-48D302F047D5}" type="presOf" srcId="{1D3EDA06-68D6-4C47-BCC8-92176FF18343}" destId="{49A51FEB-5546-42C8-862D-E608C522ADB5}" srcOrd="0" destOrd="0" presId="urn:microsoft.com/office/officeart/2005/8/layout/orgChart1"/>
    <dgm:cxn modelId="{30BAF043-6350-43AE-8C3A-05E080C045CD}" type="presOf" srcId="{A0755CAB-8395-42D8-94F9-D9562D24976B}" destId="{B63082FF-F9AA-4C22-80BF-3B8D91EF6A2D}" srcOrd="1" destOrd="0" presId="urn:microsoft.com/office/officeart/2005/8/layout/orgChart1"/>
    <dgm:cxn modelId="{5CB04F15-237F-41A6-B8D7-E0EA1F75AD53}" type="presOf" srcId="{75488AAA-98AB-4FA8-B778-C427D8E778B9}" destId="{8F7DD11C-A6A4-4FFF-AE42-A52D2F08132D}" srcOrd="1" destOrd="0" presId="urn:microsoft.com/office/officeart/2005/8/layout/orgChart1"/>
    <dgm:cxn modelId="{0CC0918B-4651-440C-84EA-6703CB857BFD}" type="presOf" srcId="{2C006591-3CE8-4000-977D-0A016A2BA230}" destId="{60596596-D092-4C87-9444-6D094A708EB1}" srcOrd="1" destOrd="0" presId="urn:microsoft.com/office/officeart/2005/8/layout/orgChart1"/>
    <dgm:cxn modelId="{50F49CD7-6B29-44BC-AD91-E0CF046CE2E9}" type="presOf" srcId="{CE845A81-F553-4D73-9BB4-7ACB4E3DDE26}" destId="{241F62F2-9F0E-4F85-AE32-44C828462FE5}" srcOrd="1" destOrd="0" presId="urn:microsoft.com/office/officeart/2005/8/layout/orgChart1"/>
    <dgm:cxn modelId="{5C300D30-3A06-49B9-816B-42D22C0062E2}" type="presParOf" srcId="{968C063B-D17B-4775-8B89-46329C88061C}" destId="{B74AA0D1-5E7F-4E9E-B0DA-85F7A75ED20C}" srcOrd="0" destOrd="0" presId="urn:microsoft.com/office/officeart/2005/8/layout/orgChart1"/>
    <dgm:cxn modelId="{A28E372A-83C8-45B4-BE4A-9106ADEEC624}" type="presParOf" srcId="{B74AA0D1-5E7F-4E9E-B0DA-85F7A75ED20C}" destId="{5144D304-A236-4F8F-A04F-84F7290E7D05}" srcOrd="0" destOrd="0" presId="urn:microsoft.com/office/officeart/2005/8/layout/orgChart1"/>
    <dgm:cxn modelId="{CDFBE0A4-7BA1-4A6D-9A7B-CA44A7FB21F8}" type="presParOf" srcId="{5144D304-A236-4F8F-A04F-84F7290E7D05}" destId="{8BCB7160-9BCF-49E9-AA43-1AB8C1D99DE1}" srcOrd="0" destOrd="0" presId="urn:microsoft.com/office/officeart/2005/8/layout/orgChart1"/>
    <dgm:cxn modelId="{E4DFF75C-355A-471D-9C65-0467704B0E21}" type="presParOf" srcId="{5144D304-A236-4F8F-A04F-84F7290E7D05}" destId="{93D70097-BE1D-4E2F-9D42-8AF17498DB8D}" srcOrd="1" destOrd="0" presId="urn:microsoft.com/office/officeart/2005/8/layout/orgChart1"/>
    <dgm:cxn modelId="{B932D022-58A2-4F44-BF40-D2D5B55F4F3D}" type="presParOf" srcId="{B74AA0D1-5E7F-4E9E-B0DA-85F7A75ED20C}" destId="{C515EB26-E257-4BD2-8579-917760EB9021}" srcOrd="1" destOrd="0" presId="urn:microsoft.com/office/officeart/2005/8/layout/orgChart1"/>
    <dgm:cxn modelId="{98CD3430-4A01-4448-AE0D-0966EFD6F543}" type="presParOf" srcId="{C515EB26-E257-4BD2-8579-917760EB9021}" destId="{39446850-94F4-458F-92D5-DEA08D6E87DE}" srcOrd="0" destOrd="0" presId="urn:microsoft.com/office/officeart/2005/8/layout/orgChart1"/>
    <dgm:cxn modelId="{C57D2DD5-DCC3-46DD-8D73-0E9B9F3D6E56}" type="presParOf" srcId="{C515EB26-E257-4BD2-8579-917760EB9021}" destId="{88F17CF6-BB10-4597-B69A-00E38DCD86B0}" srcOrd="1" destOrd="0" presId="urn:microsoft.com/office/officeart/2005/8/layout/orgChart1"/>
    <dgm:cxn modelId="{F6D34166-F526-426C-8010-29F9D0063044}" type="presParOf" srcId="{88F17CF6-BB10-4597-B69A-00E38DCD86B0}" destId="{6A3BD949-3ADF-4895-82C4-ED84C53AC2CA}" srcOrd="0" destOrd="0" presId="urn:microsoft.com/office/officeart/2005/8/layout/orgChart1"/>
    <dgm:cxn modelId="{6AE59061-EBD4-4BF7-9631-D956EAB1672B}" type="presParOf" srcId="{6A3BD949-3ADF-4895-82C4-ED84C53AC2CA}" destId="{3D8D5A8B-7EEA-47F1-A21E-829C50FED5B7}" srcOrd="0" destOrd="0" presId="urn:microsoft.com/office/officeart/2005/8/layout/orgChart1"/>
    <dgm:cxn modelId="{F85196F4-D85E-4134-B3CC-48C0232BFD2C}" type="presParOf" srcId="{6A3BD949-3ADF-4895-82C4-ED84C53AC2CA}" destId="{79BCCF6A-DEAF-4FDB-80D4-41309AF1A683}" srcOrd="1" destOrd="0" presId="urn:microsoft.com/office/officeart/2005/8/layout/orgChart1"/>
    <dgm:cxn modelId="{D8F1ABFC-1B75-49F3-82F4-2BDE106D0338}" type="presParOf" srcId="{88F17CF6-BB10-4597-B69A-00E38DCD86B0}" destId="{1CF71675-D23C-4E5A-A0AD-339C8E1DB1AE}" srcOrd="1" destOrd="0" presId="urn:microsoft.com/office/officeart/2005/8/layout/orgChart1"/>
    <dgm:cxn modelId="{2BFC64B8-FF13-4699-B756-4C708758CB94}" type="presParOf" srcId="{1CF71675-D23C-4E5A-A0AD-339C8E1DB1AE}" destId="{67674798-6F35-42D4-9CB1-DD2E79507306}" srcOrd="0" destOrd="0" presId="urn:microsoft.com/office/officeart/2005/8/layout/orgChart1"/>
    <dgm:cxn modelId="{562C382B-F5FF-4E0A-BB12-7B58A884729C}" type="presParOf" srcId="{1CF71675-D23C-4E5A-A0AD-339C8E1DB1AE}" destId="{1A5EECF5-E952-4449-B6C4-BC3997CDDBC2}" srcOrd="1" destOrd="0" presId="urn:microsoft.com/office/officeart/2005/8/layout/orgChart1"/>
    <dgm:cxn modelId="{1100197D-91DD-42A2-B9F1-9B4F6B6001C2}" type="presParOf" srcId="{1A5EECF5-E952-4449-B6C4-BC3997CDDBC2}" destId="{004E30F2-1796-4180-B85E-030BCDAA9AD8}" srcOrd="0" destOrd="0" presId="urn:microsoft.com/office/officeart/2005/8/layout/orgChart1"/>
    <dgm:cxn modelId="{31A90484-C046-4A40-84AE-D2026D4CB264}" type="presParOf" srcId="{004E30F2-1796-4180-B85E-030BCDAA9AD8}" destId="{B2DFF833-4F95-4076-9D5B-8EA366DC4D51}" srcOrd="0" destOrd="0" presId="urn:microsoft.com/office/officeart/2005/8/layout/orgChart1"/>
    <dgm:cxn modelId="{A4FCA2B5-6441-4239-B67B-0A0B23F39737}" type="presParOf" srcId="{004E30F2-1796-4180-B85E-030BCDAA9AD8}" destId="{F270E36A-F8E5-49CA-8ACF-0C4DB3AEF3C5}" srcOrd="1" destOrd="0" presId="urn:microsoft.com/office/officeart/2005/8/layout/orgChart1"/>
    <dgm:cxn modelId="{4B04E077-F541-4D2D-A650-F45F0AA2C6C1}" type="presParOf" srcId="{1A5EECF5-E952-4449-B6C4-BC3997CDDBC2}" destId="{3354F1CF-8A54-4306-844B-32ABF658BE16}" srcOrd="1" destOrd="0" presId="urn:microsoft.com/office/officeart/2005/8/layout/orgChart1"/>
    <dgm:cxn modelId="{1A37DF36-970F-412F-8CE3-0E2AF0AA7CB7}" type="presParOf" srcId="{1A5EECF5-E952-4449-B6C4-BC3997CDDBC2}" destId="{AD5B2D5F-CC0C-4618-AF0F-29492CA31DDA}" srcOrd="2" destOrd="0" presId="urn:microsoft.com/office/officeart/2005/8/layout/orgChart1"/>
    <dgm:cxn modelId="{FA46AC8A-C320-4D02-8BFE-74AD2703E9F8}" type="presParOf" srcId="{1CF71675-D23C-4E5A-A0AD-339C8E1DB1AE}" destId="{49A51FEB-5546-42C8-862D-E608C522ADB5}" srcOrd="2" destOrd="0" presId="urn:microsoft.com/office/officeart/2005/8/layout/orgChart1"/>
    <dgm:cxn modelId="{E6EBE336-5567-448B-B965-CF02BF511521}" type="presParOf" srcId="{1CF71675-D23C-4E5A-A0AD-339C8E1DB1AE}" destId="{14D7100F-B58F-4D58-9BCD-A20828E614D5}" srcOrd="3" destOrd="0" presId="urn:microsoft.com/office/officeart/2005/8/layout/orgChart1"/>
    <dgm:cxn modelId="{B3D89A41-0F31-4914-AA67-3E95400A535A}" type="presParOf" srcId="{14D7100F-B58F-4D58-9BCD-A20828E614D5}" destId="{9E41C2BE-C358-45F4-A408-66558FC5D6DE}" srcOrd="0" destOrd="0" presId="urn:microsoft.com/office/officeart/2005/8/layout/orgChart1"/>
    <dgm:cxn modelId="{1B7DB3F3-28BB-435C-A28E-999455CDFF68}" type="presParOf" srcId="{9E41C2BE-C358-45F4-A408-66558FC5D6DE}" destId="{261BDD6D-227B-4291-B913-55EC9080D85A}" srcOrd="0" destOrd="0" presId="urn:microsoft.com/office/officeart/2005/8/layout/orgChart1"/>
    <dgm:cxn modelId="{2ECB24AA-51B6-4A3A-B345-BF26498C40BC}" type="presParOf" srcId="{9E41C2BE-C358-45F4-A408-66558FC5D6DE}" destId="{B872C289-CF34-42E0-B662-889654E3DEC6}" srcOrd="1" destOrd="0" presId="urn:microsoft.com/office/officeart/2005/8/layout/orgChart1"/>
    <dgm:cxn modelId="{228F9D73-60AF-4E64-AD79-067C61414E24}" type="presParOf" srcId="{14D7100F-B58F-4D58-9BCD-A20828E614D5}" destId="{ED1E1DFE-31FF-473A-ACFB-2A8DDB6C0D03}" srcOrd="1" destOrd="0" presId="urn:microsoft.com/office/officeart/2005/8/layout/orgChart1"/>
    <dgm:cxn modelId="{E1A42FAE-D734-423A-BD26-C03A6414DB8D}" type="presParOf" srcId="{14D7100F-B58F-4D58-9BCD-A20828E614D5}" destId="{C616BD92-9FAD-4F38-BFA9-34E0DBCCC6D7}" srcOrd="2" destOrd="0" presId="urn:microsoft.com/office/officeart/2005/8/layout/orgChart1"/>
    <dgm:cxn modelId="{F663992F-19CD-45D7-AFF8-EF55028E3FF7}" type="presParOf" srcId="{1CF71675-D23C-4E5A-A0AD-339C8E1DB1AE}" destId="{18A5B066-EB30-4F68-9D74-CE321B2C7C2B}" srcOrd="4" destOrd="0" presId="urn:microsoft.com/office/officeart/2005/8/layout/orgChart1"/>
    <dgm:cxn modelId="{3D828DFE-10B8-4BEB-A6C0-AFC73FC46EEC}" type="presParOf" srcId="{1CF71675-D23C-4E5A-A0AD-339C8E1DB1AE}" destId="{E49BD999-576E-4D73-94EE-97BC1E049DA8}" srcOrd="5" destOrd="0" presId="urn:microsoft.com/office/officeart/2005/8/layout/orgChart1"/>
    <dgm:cxn modelId="{A633E2AE-46D3-4ADD-987C-BBED5B33E4B0}" type="presParOf" srcId="{E49BD999-576E-4D73-94EE-97BC1E049DA8}" destId="{4D54D0F4-3931-40E1-B462-C9CBC1F9F2B3}" srcOrd="0" destOrd="0" presId="urn:microsoft.com/office/officeart/2005/8/layout/orgChart1"/>
    <dgm:cxn modelId="{11B91160-6458-4C0A-AB7B-9F94A5990F66}" type="presParOf" srcId="{4D54D0F4-3931-40E1-B462-C9CBC1F9F2B3}" destId="{C9B212E7-52AD-46A0-986D-844456D51CBB}" srcOrd="0" destOrd="0" presId="urn:microsoft.com/office/officeart/2005/8/layout/orgChart1"/>
    <dgm:cxn modelId="{99FA0D70-6C91-48B1-920B-E81FBA9D22AD}" type="presParOf" srcId="{4D54D0F4-3931-40E1-B462-C9CBC1F9F2B3}" destId="{F2F35F83-1530-44C9-8E8B-B69D2443E2D8}" srcOrd="1" destOrd="0" presId="urn:microsoft.com/office/officeart/2005/8/layout/orgChart1"/>
    <dgm:cxn modelId="{CB9A3B27-ECA7-4519-8F0B-B11DEF5E29EF}" type="presParOf" srcId="{E49BD999-576E-4D73-94EE-97BC1E049DA8}" destId="{3C060489-4E73-4E2E-BE45-CDBC6B3C1F1E}" srcOrd="1" destOrd="0" presId="urn:microsoft.com/office/officeart/2005/8/layout/orgChart1"/>
    <dgm:cxn modelId="{8E3DFDC6-176F-4FA5-9520-EFA88739F758}" type="presParOf" srcId="{E49BD999-576E-4D73-94EE-97BC1E049DA8}" destId="{3BA0451C-7364-404D-AC2E-2E2DD6448EA8}" srcOrd="2" destOrd="0" presId="urn:microsoft.com/office/officeart/2005/8/layout/orgChart1"/>
    <dgm:cxn modelId="{622103EA-9C0D-475E-ACBE-5D629F034EF8}" type="presParOf" srcId="{1CF71675-D23C-4E5A-A0AD-339C8E1DB1AE}" destId="{AFAD6F23-F325-43C0-A82D-B40758C77A32}" srcOrd="6" destOrd="0" presId="urn:microsoft.com/office/officeart/2005/8/layout/orgChart1"/>
    <dgm:cxn modelId="{E7FAEEB1-CEA1-4C47-97FD-C975216F2FFB}" type="presParOf" srcId="{1CF71675-D23C-4E5A-A0AD-339C8E1DB1AE}" destId="{2CCA933E-D3AA-419B-8B79-AFE8069B98AA}" srcOrd="7" destOrd="0" presId="urn:microsoft.com/office/officeart/2005/8/layout/orgChart1"/>
    <dgm:cxn modelId="{7FDA9A77-774C-4A91-A2DE-3FBAB50F6265}" type="presParOf" srcId="{2CCA933E-D3AA-419B-8B79-AFE8069B98AA}" destId="{C37048CF-D70C-400E-A28D-ED51BD18A167}" srcOrd="0" destOrd="0" presId="urn:microsoft.com/office/officeart/2005/8/layout/orgChart1"/>
    <dgm:cxn modelId="{0CE6841A-DCD4-4623-BE56-88C19AE8CBE4}" type="presParOf" srcId="{C37048CF-D70C-400E-A28D-ED51BD18A167}" destId="{2554F260-AC78-47F3-9061-B1C0DD65240A}" srcOrd="0" destOrd="0" presId="urn:microsoft.com/office/officeart/2005/8/layout/orgChart1"/>
    <dgm:cxn modelId="{C960EB12-E87D-43FD-80E8-C18319833280}" type="presParOf" srcId="{C37048CF-D70C-400E-A28D-ED51BD18A167}" destId="{60596596-D092-4C87-9444-6D094A708EB1}" srcOrd="1" destOrd="0" presId="urn:microsoft.com/office/officeart/2005/8/layout/orgChart1"/>
    <dgm:cxn modelId="{17839C9C-CB54-4C92-9877-06F2372B243B}" type="presParOf" srcId="{2CCA933E-D3AA-419B-8B79-AFE8069B98AA}" destId="{32F2E920-05F7-454B-A866-F9C568296247}" srcOrd="1" destOrd="0" presId="urn:microsoft.com/office/officeart/2005/8/layout/orgChart1"/>
    <dgm:cxn modelId="{6110E4BE-CE83-4798-B3ED-90E6518F2236}" type="presParOf" srcId="{2CCA933E-D3AA-419B-8B79-AFE8069B98AA}" destId="{1CBC4F25-D62D-4454-95A8-787195574E91}" srcOrd="2" destOrd="0" presId="urn:microsoft.com/office/officeart/2005/8/layout/orgChart1"/>
    <dgm:cxn modelId="{617BAD3E-A3A6-4DD9-9E70-214E28BACBE1}" type="presParOf" srcId="{88F17CF6-BB10-4597-B69A-00E38DCD86B0}" destId="{F79CB376-F1A2-4C23-9408-5F330878971A}" srcOrd="2" destOrd="0" presId="urn:microsoft.com/office/officeart/2005/8/layout/orgChart1"/>
    <dgm:cxn modelId="{E9D47E81-9A48-41B6-8DBC-B83039D2B006}" type="presParOf" srcId="{C515EB26-E257-4BD2-8579-917760EB9021}" destId="{0478094A-A7E2-40BE-A671-5AF040EE4316}" srcOrd="2" destOrd="0" presId="urn:microsoft.com/office/officeart/2005/8/layout/orgChart1"/>
    <dgm:cxn modelId="{CADE1093-892D-4D22-B78B-3AA742AC226F}" type="presParOf" srcId="{C515EB26-E257-4BD2-8579-917760EB9021}" destId="{3A481293-C81B-4853-A553-F22AC415B573}" srcOrd="3" destOrd="0" presId="urn:microsoft.com/office/officeart/2005/8/layout/orgChart1"/>
    <dgm:cxn modelId="{5E0F7817-8720-4FE9-8AA1-9C514388FD3D}" type="presParOf" srcId="{3A481293-C81B-4853-A553-F22AC415B573}" destId="{9479929E-1DBA-45F7-ACE6-13A9BC83F82C}" srcOrd="0" destOrd="0" presId="urn:microsoft.com/office/officeart/2005/8/layout/orgChart1"/>
    <dgm:cxn modelId="{E735A82D-670C-49BC-8E08-4143A449F0EA}" type="presParOf" srcId="{9479929E-1DBA-45F7-ACE6-13A9BC83F82C}" destId="{81E5F524-314B-4384-920D-8E4EB3BC72B6}" srcOrd="0" destOrd="0" presId="urn:microsoft.com/office/officeart/2005/8/layout/orgChart1"/>
    <dgm:cxn modelId="{01CD1DB0-6B27-4B2F-AD6D-75604476D67D}" type="presParOf" srcId="{9479929E-1DBA-45F7-ACE6-13A9BC83F82C}" destId="{D9D19F38-4799-40E9-840D-8136CF078A09}" srcOrd="1" destOrd="0" presId="urn:microsoft.com/office/officeart/2005/8/layout/orgChart1"/>
    <dgm:cxn modelId="{87B6222D-8582-44A1-844E-EADA9C6B6942}" type="presParOf" srcId="{3A481293-C81B-4853-A553-F22AC415B573}" destId="{3A2B9071-18DF-4C23-A2F2-4881DA542514}" srcOrd="1" destOrd="0" presId="urn:microsoft.com/office/officeart/2005/8/layout/orgChart1"/>
    <dgm:cxn modelId="{CB0D8AE8-2F56-4921-B599-9757F5B58E14}" type="presParOf" srcId="{3A2B9071-18DF-4C23-A2F2-4881DA542514}" destId="{DE280C68-596D-48EA-B1DB-5464E66C3D39}" srcOrd="0" destOrd="0" presId="urn:microsoft.com/office/officeart/2005/8/layout/orgChart1"/>
    <dgm:cxn modelId="{737636DF-A8C6-4B84-80EA-303145414688}" type="presParOf" srcId="{3A2B9071-18DF-4C23-A2F2-4881DA542514}" destId="{81412C2D-9037-4281-A225-4CC8AF50A6D5}" srcOrd="1" destOrd="0" presId="urn:microsoft.com/office/officeart/2005/8/layout/orgChart1"/>
    <dgm:cxn modelId="{A99F07A4-FF3D-4742-87EA-13C978947656}" type="presParOf" srcId="{81412C2D-9037-4281-A225-4CC8AF50A6D5}" destId="{461706CB-A5C2-4551-B7F5-9EF4B787591C}" srcOrd="0" destOrd="0" presId="urn:microsoft.com/office/officeart/2005/8/layout/orgChart1"/>
    <dgm:cxn modelId="{FC0ED1CB-D93E-4A39-BB1C-0475B87666D4}" type="presParOf" srcId="{461706CB-A5C2-4551-B7F5-9EF4B787591C}" destId="{9A2F376D-D86B-4FFE-BBAC-DCEA1021EF8C}" srcOrd="0" destOrd="0" presId="urn:microsoft.com/office/officeart/2005/8/layout/orgChart1"/>
    <dgm:cxn modelId="{C90E7A7A-C73F-46EE-A2D5-869F6E23DAC3}" type="presParOf" srcId="{461706CB-A5C2-4551-B7F5-9EF4B787591C}" destId="{C53D1410-0923-4D0D-B9F5-6007371C39DE}" srcOrd="1" destOrd="0" presId="urn:microsoft.com/office/officeart/2005/8/layout/orgChart1"/>
    <dgm:cxn modelId="{DD94738D-E418-4BBD-B4EE-DBAE8CA0EE50}" type="presParOf" srcId="{81412C2D-9037-4281-A225-4CC8AF50A6D5}" destId="{2BD4CA96-6D6F-4404-A1B1-FB28D4BDCB83}" srcOrd="1" destOrd="0" presId="urn:microsoft.com/office/officeart/2005/8/layout/orgChart1"/>
    <dgm:cxn modelId="{3609470A-19A9-472C-879A-48EC81C31817}" type="presParOf" srcId="{2BD4CA96-6D6F-4404-A1B1-FB28D4BDCB83}" destId="{60AA9D6C-A459-437B-B8AD-8905C88CD066}" srcOrd="0" destOrd="0" presId="urn:microsoft.com/office/officeart/2005/8/layout/orgChart1"/>
    <dgm:cxn modelId="{7F2AA0DF-BBAD-481A-8D78-9F4210C1AEF2}" type="presParOf" srcId="{2BD4CA96-6D6F-4404-A1B1-FB28D4BDCB83}" destId="{7BA6DE09-E393-44F9-B6E4-55D94F69A216}" srcOrd="1" destOrd="0" presId="urn:microsoft.com/office/officeart/2005/8/layout/orgChart1"/>
    <dgm:cxn modelId="{B4587120-95D4-429C-807F-72F1F4F441F9}" type="presParOf" srcId="{7BA6DE09-E393-44F9-B6E4-55D94F69A216}" destId="{04092083-E1F8-4D32-8984-238ACBC89067}" srcOrd="0" destOrd="0" presId="urn:microsoft.com/office/officeart/2005/8/layout/orgChart1"/>
    <dgm:cxn modelId="{736C29A0-728B-47B5-8D2C-D4E25D03D2AC}" type="presParOf" srcId="{04092083-E1F8-4D32-8984-238ACBC89067}" destId="{A9268351-E3EC-4C55-AB38-ED93CCF3D000}" srcOrd="0" destOrd="0" presId="urn:microsoft.com/office/officeart/2005/8/layout/orgChart1"/>
    <dgm:cxn modelId="{C58CB4D2-03D5-43F6-AECE-26622D9AEA1E}" type="presParOf" srcId="{04092083-E1F8-4D32-8984-238ACBC89067}" destId="{FD0186C5-FAF8-47CB-89A2-F7074C6A2196}" srcOrd="1" destOrd="0" presId="urn:microsoft.com/office/officeart/2005/8/layout/orgChart1"/>
    <dgm:cxn modelId="{A74ED3D8-2575-4B1C-BD41-81AB3233659D}" type="presParOf" srcId="{7BA6DE09-E393-44F9-B6E4-55D94F69A216}" destId="{C7BFB782-1301-4C94-BC69-344E515B6DB9}" srcOrd="1" destOrd="0" presId="urn:microsoft.com/office/officeart/2005/8/layout/orgChart1"/>
    <dgm:cxn modelId="{04A00253-DDEA-4800-B0EA-A2DC94BEA2A4}" type="presParOf" srcId="{7BA6DE09-E393-44F9-B6E4-55D94F69A216}" destId="{2AC339E9-D9CC-45CD-B11F-F43A1AA1ECC2}" srcOrd="2" destOrd="0" presId="urn:microsoft.com/office/officeart/2005/8/layout/orgChart1"/>
    <dgm:cxn modelId="{0E935DC7-F838-406D-A075-1D9B9AC8C626}" type="presParOf" srcId="{2BD4CA96-6D6F-4404-A1B1-FB28D4BDCB83}" destId="{A0618F14-2600-4E1B-B6E6-71F039F85178}" srcOrd="2" destOrd="0" presId="urn:microsoft.com/office/officeart/2005/8/layout/orgChart1"/>
    <dgm:cxn modelId="{01CEA2B0-887B-4EC6-8202-DC473E5249A9}" type="presParOf" srcId="{2BD4CA96-6D6F-4404-A1B1-FB28D4BDCB83}" destId="{99DA44DE-4F94-4A31-8C68-4D28DB9CC084}" srcOrd="3" destOrd="0" presId="urn:microsoft.com/office/officeart/2005/8/layout/orgChart1"/>
    <dgm:cxn modelId="{D0BCBEC1-4588-4D69-85ED-44BCC42A15A4}" type="presParOf" srcId="{99DA44DE-4F94-4A31-8C68-4D28DB9CC084}" destId="{A2478C13-17BA-4DF5-B2FF-48FDE7E8B42C}" srcOrd="0" destOrd="0" presId="urn:microsoft.com/office/officeart/2005/8/layout/orgChart1"/>
    <dgm:cxn modelId="{7710625C-1C56-483E-86B8-F777FFFDF49D}" type="presParOf" srcId="{A2478C13-17BA-4DF5-B2FF-48FDE7E8B42C}" destId="{E93C4670-CD03-43D9-BDCC-BA549CBCD9B5}" srcOrd="0" destOrd="0" presId="urn:microsoft.com/office/officeart/2005/8/layout/orgChart1"/>
    <dgm:cxn modelId="{A2071FBB-EB6A-43A6-B423-9BBB4BD8F7BD}" type="presParOf" srcId="{A2478C13-17BA-4DF5-B2FF-48FDE7E8B42C}" destId="{241F62F2-9F0E-4F85-AE32-44C828462FE5}" srcOrd="1" destOrd="0" presId="urn:microsoft.com/office/officeart/2005/8/layout/orgChart1"/>
    <dgm:cxn modelId="{72452C28-26DC-4EB3-BBA8-D577DF83CDE6}" type="presParOf" srcId="{99DA44DE-4F94-4A31-8C68-4D28DB9CC084}" destId="{B90A2916-BDEA-48ED-9A97-9EF7F73B34B2}" srcOrd="1" destOrd="0" presId="urn:microsoft.com/office/officeart/2005/8/layout/orgChart1"/>
    <dgm:cxn modelId="{758C1E86-074C-486D-8E40-0474AE07F007}" type="presParOf" srcId="{99DA44DE-4F94-4A31-8C68-4D28DB9CC084}" destId="{DCC49A27-BA55-44B1-95FF-4C46787DD5F4}" srcOrd="2" destOrd="0" presId="urn:microsoft.com/office/officeart/2005/8/layout/orgChart1"/>
    <dgm:cxn modelId="{5E345A79-7BB6-43A1-83F9-5F89E7883061}" type="presParOf" srcId="{2BD4CA96-6D6F-4404-A1B1-FB28D4BDCB83}" destId="{AA338331-8150-4C74-A39B-94ED3535AC96}" srcOrd="4" destOrd="0" presId="urn:microsoft.com/office/officeart/2005/8/layout/orgChart1"/>
    <dgm:cxn modelId="{921C65C9-E4A5-4DFD-8BB9-372361950FF1}" type="presParOf" srcId="{2BD4CA96-6D6F-4404-A1B1-FB28D4BDCB83}" destId="{A69B49B4-6AC9-474F-B315-56DE208D6D14}" srcOrd="5" destOrd="0" presId="urn:microsoft.com/office/officeart/2005/8/layout/orgChart1"/>
    <dgm:cxn modelId="{7F36E844-51EB-4203-8042-DE6787F69326}" type="presParOf" srcId="{A69B49B4-6AC9-474F-B315-56DE208D6D14}" destId="{D60EBD21-7568-4850-BE67-E810CF90B253}" srcOrd="0" destOrd="0" presId="urn:microsoft.com/office/officeart/2005/8/layout/orgChart1"/>
    <dgm:cxn modelId="{822FEA30-5473-4525-9E99-56E7FF861015}" type="presParOf" srcId="{D60EBD21-7568-4850-BE67-E810CF90B253}" destId="{E6C80679-EA64-4A07-8590-6992252697A7}" srcOrd="0" destOrd="0" presId="urn:microsoft.com/office/officeart/2005/8/layout/orgChart1"/>
    <dgm:cxn modelId="{2FCF4A1E-ACB5-408B-AC9F-7908BED0F344}" type="presParOf" srcId="{D60EBD21-7568-4850-BE67-E810CF90B253}" destId="{DB642E77-8402-40D3-A1BA-FB5E6879E06D}" srcOrd="1" destOrd="0" presId="urn:microsoft.com/office/officeart/2005/8/layout/orgChart1"/>
    <dgm:cxn modelId="{25C5EE58-DDB1-4F99-90D4-7E3C7A89377D}" type="presParOf" srcId="{A69B49B4-6AC9-474F-B315-56DE208D6D14}" destId="{2567B25B-02D7-445B-892D-ACB262C1BB20}" srcOrd="1" destOrd="0" presId="urn:microsoft.com/office/officeart/2005/8/layout/orgChart1"/>
    <dgm:cxn modelId="{1A566345-1848-47D8-ADE1-54B6A38E9905}" type="presParOf" srcId="{A69B49B4-6AC9-474F-B315-56DE208D6D14}" destId="{BD2ACE62-AA05-4E08-A407-25A4646E81E3}" srcOrd="2" destOrd="0" presId="urn:microsoft.com/office/officeart/2005/8/layout/orgChart1"/>
    <dgm:cxn modelId="{6F5762D4-28DB-4051-9556-9CBAED5EE5AE}" type="presParOf" srcId="{2BD4CA96-6D6F-4404-A1B1-FB28D4BDCB83}" destId="{FCB921A5-2F5F-46F9-812B-80A9092FDC57}" srcOrd="6" destOrd="0" presId="urn:microsoft.com/office/officeart/2005/8/layout/orgChart1"/>
    <dgm:cxn modelId="{E7361EDF-A17B-4970-8397-D06EB7BF069B}" type="presParOf" srcId="{2BD4CA96-6D6F-4404-A1B1-FB28D4BDCB83}" destId="{A921F901-707E-4049-8E5B-5BFE843DD4C7}" srcOrd="7" destOrd="0" presId="urn:microsoft.com/office/officeart/2005/8/layout/orgChart1"/>
    <dgm:cxn modelId="{710D1015-40F0-4FEB-B6B2-0B00F1DCFB44}" type="presParOf" srcId="{A921F901-707E-4049-8E5B-5BFE843DD4C7}" destId="{469F30B7-072A-47C9-B32B-2DC9E188F590}" srcOrd="0" destOrd="0" presId="urn:microsoft.com/office/officeart/2005/8/layout/orgChart1"/>
    <dgm:cxn modelId="{DA8A293F-6AB4-4A13-A674-A938E4AB0B71}" type="presParOf" srcId="{469F30B7-072A-47C9-B32B-2DC9E188F590}" destId="{127C8BD1-7A80-49A9-AF86-2EB345D27F02}" srcOrd="0" destOrd="0" presId="urn:microsoft.com/office/officeart/2005/8/layout/orgChart1"/>
    <dgm:cxn modelId="{A1471F5E-8C7D-4E31-A4FA-D89E5E68EDEE}" type="presParOf" srcId="{469F30B7-072A-47C9-B32B-2DC9E188F590}" destId="{B7472460-AC32-422D-B654-ADEF22EA7ECA}" srcOrd="1" destOrd="0" presId="urn:microsoft.com/office/officeart/2005/8/layout/orgChart1"/>
    <dgm:cxn modelId="{196500F5-55D3-48FB-B435-50E31D42440D}" type="presParOf" srcId="{A921F901-707E-4049-8E5B-5BFE843DD4C7}" destId="{43DC2151-1572-4CA4-93EC-F1016D9A7F25}" srcOrd="1" destOrd="0" presId="urn:microsoft.com/office/officeart/2005/8/layout/orgChart1"/>
    <dgm:cxn modelId="{5D37EAC2-94A1-4445-941C-E8F982B62993}" type="presParOf" srcId="{A921F901-707E-4049-8E5B-5BFE843DD4C7}" destId="{BB2E143A-4814-4B45-AED5-8764A61DB900}" srcOrd="2" destOrd="0" presId="urn:microsoft.com/office/officeart/2005/8/layout/orgChart1"/>
    <dgm:cxn modelId="{841E9A46-451F-4A8A-B7BE-46FC96A7BBC6}" type="presParOf" srcId="{2BD4CA96-6D6F-4404-A1B1-FB28D4BDCB83}" destId="{5C90B382-91CC-4578-964E-3F40C64FDA22}" srcOrd="8" destOrd="0" presId="urn:microsoft.com/office/officeart/2005/8/layout/orgChart1"/>
    <dgm:cxn modelId="{5EB9344C-BD2E-425C-86AA-8F554AFD8AD7}" type="presParOf" srcId="{2BD4CA96-6D6F-4404-A1B1-FB28D4BDCB83}" destId="{F68D666D-BE7F-4F2D-B277-A4E68B1B1178}" srcOrd="9" destOrd="0" presId="urn:microsoft.com/office/officeart/2005/8/layout/orgChart1"/>
    <dgm:cxn modelId="{C0921CF5-826A-4292-B140-A48527B6CD47}" type="presParOf" srcId="{F68D666D-BE7F-4F2D-B277-A4E68B1B1178}" destId="{99578BAF-B042-4EC5-BD60-C50102EB2AB7}" srcOrd="0" destOrd="0" presId="urn:microsoft.com/office/officeart/2005/8/layout/orgChart1"/>
    <dgm:cxn modelId="{10B3403F-D84F-4AFF-AA2B-A66C6921048B}" type="presParOf" srcId="{99578BAF-B042-4EC5-BD60-C50102EB2AB7}" destId="{13421C2B-EA72-4F31-8ABE-97103B2C186C}" srcOrd="0" destOrd="0" presId="urn:microsoft.com/office/officeart/2005/8/layout/orgChart1"/>
    <dgm:cxn modelId="{4347DBD6-65C7-45E0-A1F2-F30EC2E41A12}" type="presParOf" srcId="{99578BAF-B042-4EC5-BD60-C50102EB2AB7}" destId="{475D6A6F-95BD-4BD8-A0C5-317A6B09ADD5}" srcOrd="1" destOrd="0" presId="urn:microsoft.com/office/officeart/2005/8/layout/orgChart1"/>
    <dgm:cxn modelId="{E4610CF5-19A3-4B5B-870A-1B7B864301D1}" type="presParOf" srcId="{F68D666D-BE7F-4F2D-B277-A4E68B1B1178}" destId="{7288E334-A680-48D6-B312-574842F6FC07}" srcOrd="1" destOrd="0" presId="urn:microsoft.com/office/officeart/2005/8/layout/orgChart1"/>
    <dgm:cxn modelId="{68890444-1FAB-4427-8E15-14AE95DEF1D8}" type="presParOf" srcId="{F68D666D-BE7F-4F2D-B277-A4E68B1B1178}" destId="{D687EC88-C59B-4F76-8CD0-ECE183AC3A0C}" srcOrd="2" destOrd="0" presId="urn:microsoft.com/office/officeart/2005/8/layout/orgChart1"/>
    <dgm:cxn modelId="{7484FF3C-EB84-4DFF-A8C0-8E722CEE1D47}" type="presParOf" srcId="{2BD4CA96-6D6F-4404-A1B1-FB28D4BDCB83}" destId="{0601F8D8-3281-4929-9F0B-2E86F69A41B9}" srcOrd="10" destOrd="0" presId="urn:microsoft.com/office/officeart/2005/8/layout/orgChart1"/>
    <dgm:cxn modelId="{B3BD6B44-21AA-46B3-8D29-AA60D5A6D7E4}" type="presParOf" srcId="{2BD4CA96-6D6F-4404-A1B1-FB28D4BDCB83}" destId="{FD2138C0-888C-4ABA-9FB5-F4AB1C192A63}" srcOrd="11" destOrd="0" presId="urn:microsoft.com/office/officeart/2005/8/layout/orgChart1"/>
    <dgm:cxn modelId="{BF4C9BD9-F6E2-4536-8BAF-2995D5AF7DAF}" type="presParOf" srcId="{FD2138C0-888C-4ABA-9FB5-F4AB1C192A63}" destId="{732FE958-AAFD-489D-B44E-D7369954EA9F}" srcOrd="0" destOrd="0" presId="urn:microsoft.com/office/officeart/2005/8/layout/orgChart1"/>
    <dgm:cxn modelId="{117936F7-E116-4875-97A3-25B49637BB8B}" type="presParOf" srcId="{732FE958-AAFD-489D-B44E-D7369954EA9F}" destId="{73E9EF94-6062-48F8-B5DD-C69FE57519DF}" srcOrd="0" destOrd="0" presId="urn:microsoft.com/office/officeart/2005/8/layout/orgChart1"/>
    <dgm:cxn modelId="{D2E214DD-932B-4B06-B53D-C8C10BDF5334}" type="presParOf" srcId="{732FE958-AAFD-489D-B44E-D7369954EA9F}" destId="{ED04481D-5313-47AD-939B-7980037F8C35}" srcOrd="1" destOrd="0" presId="urn:microsoft.com/office/officeart/2005/8/layout/orgChart1"/>
    <dgm:cxn modelId="{99EC0DFB-7EF3-4D34-A2FF-414CE17769BA}" type="presParOf" srcId="{FD2138C0-888C-4ABA-9FB5-F4AB1C192A63}" destId="{E868697D-299A-4197-9B71-004E797C5EDB}" srcOrd="1" destOrd="0" presId="urn:microsoft.com/office/officeart/2005/8/layout/orgChart1"/>
    <dgm:cxn modelId="{3214EA6C-D455-40B1-B2A4-C8A1ED155A9C}" type="presParOf" srcId="{FD2138C0-888C-4ABA-9FB5-F4AB1C192A63}" destId="{58644408-EE84-4DC9-A163-DB62C96105FC}" srcOrd="2" destOrd="0" presId="urn:microsoft.com/office/officeart/2005/8/layout/orgChart1"/>
    <dgm:cxn modelId="{15E591F3-BFC4-4270-BCD8-FF731331C4C1}" type="presParOf" srcId="{81412C2D-9037-4281-A225-4CC8AF50A6D5}" destId="{499117FC-B211-438D-9E41-AAA5781A7CAC}" srcOrd="2" destOrd="0" presId="urn:microsoft.com/office/officeart/2005/8/layout/orgChart1"/>
    <dgm:cxn modelId="{5DC5A873-AFDD-484C-90E6-2CFC0D10DC5A}" type="presParOf" srcId="{3A2B9071-18DF-4C23-A2F2-4881DA542514}" destId="{6749D374-A8E5-4A16-83AF-2176CBEE74F2}" srcOrd="2" destOrd="0" presId="urn:microsoft.com/office/officeart/2005/8/layout/orgChart1"/>
    <dgm:cxn modelId="{6FFEC52B-DD46-4730-BDC1-A2E2CB08F074}" type="presParOf" srcId="{3A2B9071-18DF-4C23-A2F2-4881DA542514}" destId="{7281C21C-EE39-493C-BA80-260E3983BC97}" srcOrd="3" destOrd="0" presId="urn:microsoft.com/office/officeart/2005/8/layout/orgChart1"/>
    <dgm:cxn modelId="{B7DF37EF-AA8A-4A7B-8A1B-39CFBE54262E}" type="presParOf" srcId="{7281C21C-EE39-493C-BA80-260E3983BC97}" destId="{19AED07A-6032-4AE4-8835-9B2BAE4EA066}" srcOrd="0" destOrd="0" presId="urn:microsoft.com/office/officeart/2005/8/layout/orgChart1"/>
    <dgm:cxn modelId="{4C2743A0-4FD5-4A62-BAC1-86546AF3EBC2}" type="presParOf" srcId="{19AED07A-6032-4AE4-8835-9B2BAE4EA066}" destId="{4FA1DD1B-4BF6-453E-96B2-544C7BC510A1}" srcOrd="0" destOrd="0" presId="urn:microsoft.com/office/officeart/2005/8/layout/orgChart1"/>
    <dgm:cxn modelId="{DEF4D474-AE9C-4E98-8A79-3835C611E342}" type="presParOf" srcId="{19AED07A-6032-4AE4-8835-9B2BAE4EA066}" destId="{2846F35E-ED63-421E-B920-3BF1914D1DE4}" srcOrd="1" destOrd="0" presId="urn:microsoft.com/office/officeart/2005/8/layout/orgChart1"/>
    <dgm:cxn modelId="{C6A35929-4B34-49C9-93CD-35742EDC7C7A}" type="presParOf" srcId="{7281C21C-EE39-493C-BA80-260E3983BC97}" destId="{22DED436-EFFC-419C-B0C2-817DC7039A84}" srcOrd="1" destOrd="0" presId="urn:microsoft.com/office/officeart/2005/8/layout/orgChart1"/>
    <dgm:cxn modelId="{FC52E46B-44CA-4922-80E8-8BC7048DCD91}" type="presParOf" srcId="{22DED436-EFFC-419C-B0C2-817DC7039A84}" destId="{67E23B01-67FC-4224-B1F9-9FBB587AFE77}" srcOrd="0" destOrd="0" presId="urn:microsoft.com/office/officeart/2005/8/layout/orgChart1"/>
    <dgm:cxn modelId="{BCCC1522-F163-4E75-AD67-A5C39900C3D1}" type="presParOf" srcId="{22DED436-EFFC-419C-B0C2-817DC7039A84}" destId="{34853C83-9002-4130-87DC-5F2AC5B19097}" srcOrd="1" destOrd="0" presId="urn:microsoft.com/office/officeart/2005/8/layout/orgChart1"/>
    <dgm:cxn modelId="{37A90D9B-C413-41D8-8502-01440FE59868}" type="presParOf" srcId="{34853C83-9002-4130-87DC-5F2AC5B19097}" destId="{4E76ADBC-1927-4AD7-BC62-822C05C97F07}" srcOrd="0" destOrd="0" presId="urn:microsoft.com/office/officeart/2005/8/layout/orgChart1"/>
    <dgm:cxn modelId="{634D355D-1A27-4314-9DA7-8879E4BF0AF8}" type="presParOf" srcId="{4E76ADBC-1927-4AD7-BC62-822C05C97F07}" destId="{C3F4D533-EA6B-4055-B95B-FBF12EF92559}" srcOrd="0" destOrd="0" presId="urn:microsoft.com/office/officeart/2005/8/layout/orgChart1"/>
    <dgm:cxn modelId="{E58CA02B-7B93-4981-A7F1-F4B4088E3B80}" type="presParOf" srcId="{4E76ADBC-1927-4AD7-BC62-822C05C97F07}" destId="{A830BBBC-E79B-4038-ABDF-AD6769AF4DE4}" srcOrd="1" destOrd="0" presId="urn:microsoft.com/office/officeart/2005/8/layout/orgChart1"/>
    <dgm:cxn modelId="{673BB601-52D5-4571-BC04-A9BD585504E7}" type="presParOf" srcId="{34853C83-9002-4130-87DC-5F2AC5B19097}" destId="{BF7AFF34-5905-45CC-B6E8-C3F0B5013EAB}" srcOrd="1" destOrd="0" presId="urn:microsoft.com/office/officeart/2005/8/layout/orgChart1"/>
    <dgm:cxn modelId="{03EB50C8-B443-4FC5-B2B3-0B56D93AB8B3}" type="presParOf" srcId="{34853C83-9002-4130-87DC-5F2AC5B19097}" destId="{D64E1910-7890-47A4-A528-0539142C238A}" srcOrd="2" destOrd="0" presId="urn:microsoft.com/office/officeart/2005/8/layout/orgChart1"/>
    <dgm:cxn modelId="{02B15D80-1C83-4D53-BD73-A4F6CF870AD2}" type="presParOf" srcId="{22DED436-EFFC-419C-B0C2-817DC7039A84}" destId="{CBFC5574-CDC6-4995-BF59-14C72493B6C9}" srcOrd="2" destOrd="0" presId="urn:microsoft.com/office/officeart/2005/8/layout/orgChart1"/>
    <dgm:cxn modelId="{5F7285B3-99F7-4162-AC27-57CD158DAEEE}" type="presParOf" srcId="{22DED436-EFFC-419C-B0C2-817DC7039A84}" destId="{3CFB974A-E3A4-4B03-9B2C-CB712A88F585}" srcOrd="3" destOrd="0" presId="urn:microsoft.com/office/officeart/2005/8/layout/orgChart1"/>
    <dgm:cxn modelId="{9CF722C2-3890-4EC7-8E39-5E3E4254272A}" type="presParOf" srcId="{3CFB974A-E3A4-4B03-9B2C-CB712A88F585}" destId="{48ED2D85-ACE3-4498-ABDA-1949D84A2ED6}" srcOrd="0" destOrd="0" presId="urn:microsoft.com/office/officeart/2005/8/layout/orgChart1"/>
    <dgm:cxn modelId="{BC07C698-2571-4C12-9940-6F507CD33BB3}" type="presParOf" srcId="{48ED2D85-ACE3-4498-ABDA-1949D84A2ED6}" destId="{CDE758B6-597C-4829-B7C6-8195B31BDCB2}" srcOrd="0" destOrd="0" presId="urn:microsoft.com/office/officeart/2005/8/layout/orgChart1"/>
    <dgm:cxn modelId="{FBECF9C7-78FA-4BD9-B800-CA0FD5B54681}" type="presParOf" srcId="{48ED2D85-ACE3-4498-ABDA-1949D84A2ED6}" destId="{7F7AF20F-911D-49FD-9C39-393368E45E32}" srcOrd="1" destOrd="0" presId="urn:microsoft.com/office/officeart/2005/8/layout/orgChart1"/>
    <dgm:cxn modelId="{5AF6E5DB-22CD-486C-B5F3-4B11DA3C2ABA}" type="presParOf" srcId="{3CFB974A-E3A4-4B03-9B2C-CB712A88F585}" destId="{4620F862-C057-4113-BA54-6AB0C725C655}" srcOrd="1" destOrd="0" presId="urn:microsoft.com/office/officeart/2005/8/layout/orgChart1"/>
    <dgm:cxn modelId="{5DC4569A-68B1-415F-BC33-8FF36B082709}" type="presParOf" srcId="{3CFB974A-E3A4-4B03-9B2C-CB712A88F585}" destId="{EE0865C8-6A45-4455-B9E4-7A2E4CE35C97}" srcOrd="2" destOrd="0" presId="urn:microsoft.com/office/officeart/2005/8/layout/orgChart1"/>
    <dgm:cxn modelId="{A73B1FEF-585A-45D5-B097-CF584769A4CF}" type="presParOf" srcId="{22DED436-EFFC-419C-B0C2-817DC7039A84}" destId="{7CC71F46-F3C0-4FE2-B7CC-F9ADD11E4F76}" srcOrd="4" destOrd="0" presId="urn:microsoft.com/office/officeart/2005/8/layout/orgChart1"/>
    <dgm:cxn modelId="{A71F1EAC-5596-419D-8E40-B73AD8C58B4F}" type="presParOf" srcId="{22DED436-EFFC-419C-B0C2-817DC7039A84}" destId="{89443CC6-3E27-4E12-93F1-F2BB23A1FBD7}" srcOrd="5" destOrd="0" presId="urn:microsoft.com/office/officeart/2005/8/layout/orgChart1"/>
    <dgm:cxn modelId="{8074CCE9-5CD6-4F49-B60E-AB73CB156458}" type="presParOf" srcId="{89443CC6-3E27-4E12-93F1-F2BB23A1FBD7}" destId="{391B7804-A3B4-4166-ACEC-FA9464B085CF}" srcOrd="0" destOrd="0" presId="urn:microsoft.com/office/officeart/2005/8/layout/orgChart1"/>
    <dgm:cxn modelId="{23705DAE-B96C-4EFA-8FDA-855AB0257880}" type="presParOf" srcId="{391B7804-A3B4-4166-ACEC-FA9464B085CF}" destId="{C475CB19-1D15-4CB4-AE9A-4556906EDBFB}" srcOrd="0" destOrd="0" presId="urn:microsoft.com/office/officeart/2005/8/layout/orgChart1"/>
    <dgm:cxn modelId="{37EB238C-A2FE-4AA8-A964-EBBF7AB76586}" type="presParOf" srcId="{391B7804-A3B4-4166-ACEC-FA9464B085CF}" destId="{FC8D5DE6-EFC0-4928-8519-9070649FD1EF}" srcOrd="1" destOrd="0" presId="urn:microsoft.com/office/officeart/2005/8/layout/orgChart1"/>
    <dgm:cxn modelId="{4521A36E-D9E1-4E11-84AF-5C5AEE78B60B}" type="presParOf" srcId="{89443CC6-3E27-4E12-93F1-F2BB23A1FBD7}" destId="{72A5E3EA-38B4-42A5-9E51-81B21FABE568}" srcOrd="1" destOrd="0" presId="urn:microsoft.com/office/officeart/2005/8/layout/orgChart1"/>
    <dgm:cxn modelId="{D597B42A-8C35-4EC4-ABB5-4F25098897CB}" type="presParOf" srcId="{89443CC6-3E27-4E12-93F1-F2BB23A1FBD7}" destId="{4DA1F1F1-C4DC-4D50-8E2E-F245C389BC45}" srcOrd="2" destOrd="0" presId="urn:microsoft.com/office/officeart/2005/8/layout/orgChart1"/>
    <dgm:cxn modelId="{859B7BFC-8EF2-44F9-B173-501DB8EBAF57}" type="presParOf" srcId="{7281C21C-EE39-493C-BA80-260E3983BC97}" destId="{32860070-5867-4CE8-91FE-AF4C460D65AC}" srcOrd="2" destOrd="0" presId="urn:microsoft.com/office/officeart/2005/8/layout/orgChart1"/>
    <dgm:cxn modelId="{85BB4196-C7C4-46E8-A032-658405DACC0A}" type="presParOf" srcId="{3A481293-C81B-4853-A553-F22AC415B573}" destId="{30EBDBD7-1D2A-4F6C-9B58-8A27EF18D666}" srcOrd="2" destOrd="0" presId="urn:microsoft.com/office/officeart/2005/8/layout/orgChart1"/>
    <dgm:cxn modelId="{485BB54E-BD75-4FFA-8846-693C7E60C7B8}" type="presParOf" srcId="{C515EB26-E257-4BD2-8579-917760EB9021}" destId="{9C79EC8C-3B20-4B41-AD4C-91F614D790A2}" srcOrd="4" destOrd="0" presId="urn:microsoft.com/office/officeart/2005/8/layout/orgChart1"/>
    <dgm:cxn modelId="{5212625D-BA59-4176-AEAA-BD3C4BAB27BA}" type="presParOf" srcId="{C515EB26-E257-4BD2-8579-917760EB9021}" destId="{83725074-295B-4071-B199-10E7BCE7F971}" srcOrd="5" destOrd="0" presId="urn:microsoft.com/office/officeart/2005/8/layout/orgChart1"/>
    <dgm:cxn modelId="{54873B7D-53AD-4EAB-95A2-1953230ED3C7}" type="presParOf" srcId="{83725074-295B-4071-B199-10E7BCE7F971}" destId="{628EE529-FCF9-422D-BFC4-5F04612A7478}" srcOrd="0" destOrd="0" presId="urn:microsoft.com/office/officeart/2005/8/layout/orgChart1"/>
    <dgm:cxn modelId="{AB0B3431-0BED-40ED-A0FB-69C6FD6D0E31}" type="presParOf" srcId="{628EE529-FCF9-422D-BFC4-5F04612A7478}" destId="{7B88FFED-DD40-4566-8ECA-360B77DC0D9A}" srcOrd="0" destOrd="0" presId="urn:microsoft.com/office/officeart/2005/8/layout/orgChart1"/>
    <dgm:cxn modelId="{E5C5EC32-3476-44BD-ABA2-0434AEB27625}" type="presParOf" srcId="{628EE529-FCF9-422D-BFC4-5F04612A7478}" destId="{58B36BD3-DDB4-4EF9-8442-27634533CB0A}" srcOrd="1" destOrd="0" presId="urn:microsoft.com/office/officeart/2005/8/layout/orgChart1"/>
    <dgm:cxn modelId="{73C2C06F-5E04-4C56-81B1-142DE667E4AC}" type="presParOf" srcId="{83725074-295B-4071-B199-10E7BCE7F971}" destId="{125E877D-1633-4BA7-BBC4-0FF9A428EF92}" srcOrd="1" destOrd="0" presId="urn:microsoft.com/office/officeart/2005/8/layout/orgChart1"/>
    <dgm:cxn modelId="{50CDD5AF-E8C1-4B2D-AAC4-B892D504CC9F}" type="presParOf" srcId="{125E877D-1633-4BA7-BBC4-0FF9A428EF92}" destId="{46EF3B79-3957-4675-9EEF-9B59E6397184}" srcOrd="0" destOrd="0" presId="urn:microsoft.com/office/officeart/2005/8/layout/orgChart1"/>
    <dgm:cxn modelId="{815D8611-721A-47EE-8C9A-E9441E7835C9}" type="presParOf" srcId="{125E877D-1633-4BA7-BBC4-0FF9A428EF92}" destId="{E55B2916-DCB6-4CCF-8E6B-410C1D9B8A38}" srcOrd="1" destOrd="0" presId="urn:microsoft.com/office/officeart/2005/8/layout/orgChart1"/>
    <dgm:cxn modelId="{B24E2569-5592-4210-88EF-68BE4375CBF8}" type="presParOf" srcId="{E55B2916-DCB6-4CCF-8E6B-410C1D9B8A38}" destId="{20E41559-F137-44AF-8CBB-68948FA0343A}" srcOrd="0" destOrd="0" presId="urn:microsoft.com/office/officeart/2005/8/layout/orgChart1"/>
    <dgm:cxn modelId="{CFFE7A75-F1F9-447E-B5BE-50885EB77FB9}" type="presParOf" srcId="{20E41559-F137-44AF-8CBB-68948FA0343A}" destId="{535806E9-C34F-42C7-84B2-CFE9584C464C}" srcOrd="0" destOrd="0" presId="urn:microsoft.com/office/officeart/2005/8/layout/orgChart1"/>
    <dgm:cxn modelId="{D33C0D6B-DEA4-4E0A-AADC-8CB6C062523B}" type="presParOf" srcId="{20E41559-F137-44AF-8CBB-68948FA0343A}" destId="{77057411-439C-4C9E-BA54-A63382F56806}" srcOrd="1" destOrd="0" presId="urn:microsoft.com/office/officeart/2005/8/layout/orgChart1"/>
    <dgm:cxn modelId="{D98414DA-2E0A-4888-8C29-9C2768D2D6E7}" type="presParOf" srcId="{E55B2916-DCB6-4CCF-8E6B-410C1D9B8A38}" destId="{30EB10FF-EE11-4782-AF97-64140C2AAFCD}" srcOrd="1" destOrd="0" presId="urn:microsoft.com/office/officeart/2005/8/layout/orgChart1"/>
    <dgm:cxn modelId="{F8D4929C-38FC-44F2-BDF0-2738E4E88F89}" type="presParOf" srcId="{E55B2916-DCB6-4CCF-8E6B-410C1D9B8A38}" destId="{1D14DFC7-BBEC-4385-86EA-C2A4A867D7D7}" srcOrd="2" destOrd="0" presId="urn:microsoft.com/office/officeart/2005/8/layout/orgChart1"/>
    <dgm:cxn modelId="{3B6A15BC-F43F-4DF6-A3BC-D34913B79851}" type="presParOf" srcId="{125E877D-1633-4BA7-BBC4-0FF9A428EF92}" destId="{D5C0D425-FCF4-46E1-8513-4F479E00069E}" srcOrd="2" destOrd="0" presId="urn:microsoft.com/office/officeart/2005/8/layout/orgChart1"/>
    <dgm:cxn modelId="{46AB6582-4FCC-4E47-8470-38F5E84385E8}" type="presParOf" srcId="{125E877D-1633-4BA7-BBC4-0FF9A428EF92}" destId="{267C68F3-EC60-4841-BEDA-3FE13C07A6A1}" srcOrd="3" destOrd="0" presId="urn:microsoft.com/office/officeart/2005/8/layout/orgChart1"/>
    <dgm:cxn modelId="{A32EBB58-C087-4076-9E61-C361E8BD2E6D}" type="presParOf" srcId="{267C68F3-EC60-4841-BEDA-3FE13C07A6A1}" destId="{0428B9AF-D4FD-4C48-8C7B-D1E0057AC5D1}" srcOrd="0" destOrd="0" presId="urn:microsoft.com/office/officeart/2005/8/layout/orgChart1"/>
    <dgm:cxn modelId="{CE0F048B-2293-4DF4-A2CC-07A52502FEAE}" type="presParOf" srcId="{0428B9AF-D4FD-4C48-8C7B-D1E0057AC5D1}" destId="{A3DCF3D5-7104-4122-8810-E2E8B567FE1B}" srcOrd="0" destOrd="0" presId="urn:microsoft.com/office/officeart/2005/8/layout/orgChart1"/>
    <dgm:cxn modelId="{F2A69EC0-AB0D-4C49-AC2A-9143403C6A92}" type="presParOf" srcId="{0428B9AF-D4FD-4C48-8C7B-D1E0057AC5D1}" destId="{8F7DD11C-A6A4-4FFF-AE42-A52D2F08132D}" srcOrd="1" destOrd="0" presId="urn:microsoft.com/office/officeart/2005/8/layout/orgChart1"/>
    <dgm:cxn modelId="{D8BBDFE8-2F20-4ED2-8751-E626B2BCD0F4}" type="presParOf" srcId="{267C68F3-EC60-4841-BEDA-3FE13C07A6A1}" destId="{A5A77D8F-856C-43A5-84F9-4C01EB9FE99F}" srcOrd="1" destOrd="0" presId="urn:microsoft.com/office/officeart/2005/8/layout/orgChart1"/>
    <dgm:cxn modelId="{F181CFD3-D3B9-400A-AF2F-970903DBAED7}" type="presParOf" srcId="{267C68F3-EC60-4841-BEDA-3FE13C07A6A1}" destId="{1DE185EE-1A74-45A3-9A0E-F1D8E11FD941}" srcOrd="2" destOrd="0" presId="urn:microsoft.com/office/officeart/2005/8/layout/orgChart1"/>
    <dgm:cxn modelId="{82E198F0-C3B1-402E-B6DB-16C2E6942DCF}" type="presParOf" srcId="{125E877D-1633-4BA7-BBC4-0FF9A428EF92}" destId="{AC4AECB8-3C00-45D3-B775-0B64AC9E1833}" srcOrd="4" destOrd="0" presId="urn:microsoft.com/office/officeart/2005/8/layout/orgChart1"/>
    <dgm:cxn modelId="{07A1B471-21DC-4A8B-990B-78A8FC54A756}" type="presParOf" srcId="{125E877D-1633-4BA7-BBC4-0FF9A428EF92}" destId="{464620DE-1E40-410E-8D78-BD3786017368}" srcOrd="5" destOrd="0" presId="urn:microsoft.com/office/officeart/2005/8/layout/orgChart1"/>
    <dgm:cxn modelId="{6DD1CF68-D9AC-4364-B120-C2C119D20DB6}" type="presParOf" srcId="{464620DE-1E40-410E-8D78-BD3786017368}" destId="{97D1764A-B030-44B5-BAC2-09BA6AE4C192}" srcOrd="0" destOrd="0" presId="urn:microsoft.com/office/officeart/2005/8/layout/orgChart1"/>
    <dgm:cxn modelId="{F388CC25-A95B-421D-BCCB-AA00BCF8F58B}" type="presParOf" srcId="{97D1764A-B030-44B5-BAC2-09BA6AE4C192}" destId="{97EEE3D3-0544-433D-BDB4-5A5F85DFCD36}" srcOrd="0" destOrd="0" presId="urn:microsoft.com/office/officeart/2005/8/layout/orgChart1"/>
    <dgm:cxn modelId="{8F734A50-F6B7-4994-831B-D045152FED2C}" type="presParOf" srcId="{97D1764A-B030-44B5-BAC2-09BA6AE4C192}" destId="{B63082FF-F9AA-4C22-80BF-3B8D91EF6A2D}" srcOrd="1" destOrd="0" presId="urn:microsoft.com/office/officeart/2005/8/layout/orgChart1"/>
    <dgm:cxn modelId="{D4D0AD0B-FA32-463F-AD94-397930F1D0B5}" type="presParOf" srcId="{464620DE-1E40-410E-8D78-BD3786017368}" destId="{DBCF499F-6E7C-446B-907E-06780977E599}" srcOrd="1" destOrd="0" presId="urn:microsoft.com/office/officeart/2005/8/layout/orgChart1"/>
    <dgm:cxn modelId="{1B72A34B-07DD-4843-954C-669327DBA88C}" type="presParOf" srcId="{464620DE-1E40-410E-8D78-BD3786017368}" destId="{DCFA3960-5842-45D5-9ABB-7620155B78E2}" srcOrd="2" destOrd="0" presId="urn:microsoft.com/office/officeart/2005/8/layout/orgChart1"/>
    <dgm:cxn modelId="{0E062266-FC7B-42DC-AC12-5F08DF1310CF}" type="presParOf" srcId="{83725074-295B-4071-B199-10E7BCE7F971}" destId="{273CAC2D-DCB5-4E13-8542-FDAA8FDC1AA7}" srcOrd="2" destOrd="0" presId="urn:microsoft.com/office/officeart/2005/8/layout/orgChart1"/>
    <dgm:cxn modelId="{E855B8BB-5EE5-41B9-9263-7FEF32FA45DD}" type="presParOf" srcId="{B74AA0D1-5E7F-4E9E-B0DA-85F7A75ED20C}" destId="{AD9D8AF9-974F-4E91-9CBB-F995033F49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47A82-64E7-4FD6-AF8B-3D1F91C721F1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F1242-F7FD-4907-BD53-EEEA8A043A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12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F1242-F7FD-4907-BD53-EEEA8A043A8B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F1242-F7FD-4907-BD53-EEEA8A043A8B}" type="slidenum">
              <a:rPr lang="hr-HR" smtClean="0"/>
              <a:pPr/>
              <a:t>28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CA841-18B9-4D82-B845-ABD34BEFECF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2743A-64A9-451D-B655-5EFA0E771851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2803B-65ED-41E6-AF54-EF39BB6CAA8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1C0CC-0F63-4B20-A4D1-6E5785F89C5F}" type="datetime1">
              <a:rPr lang="hr-HR"/>
              <a:pPr>
                <a:defRPr/>
              </a:pPr>
              <a:t>26.06.2015</a:t>
            </a:fld>
            <a:endParaRPr lang="hr-H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8A4DE-ED52-4AC8-9AA0-1A4E119F6F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slov, tekst i isječak crtež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za ClipArt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35E5A-C80E-4426-B2A3-2A7919295A25}" type="datetime1">
              <a:rPr lang="hr-HR"/>
              <a:pPr>
                <a:defRPr/>
              </a:pPr>
              <a:t>26.06.2015</a:t>
            </a:fld>
            <a:endParaRPr lang="hr-H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394C0-D874-483F-BE5C-F326A97DF1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slov i dijagram ili organizacijsk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z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E3EBD-9351-48A0-AE15-6B713E65C5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8EAF5F-D8A1-4C99-9DEF-9E6E42EDE0EF}" type="datetimeFigureOut">
              <a:rPr lang="sr-Latn-CS" smtClean="0"/>
              <a:pPr/>
              <a:t>26.6.2015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22EA11-AC54-4020-AB14-52E3D2AB324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1" r:id="rId13"/>
    <p:sldLayoutId id="2147483882" r:id="rId14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mrav.ffzg.hr/zanimanja" TargetMode="External"/><Relationship Id="rId2" Type="http://schemas.openxmlformats.org/officeDocument/2006/relationships/hyperlink" Target="http://www.hzz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ole.hr/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os.h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071678"/>
            <a:ext cx="33051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071678"/>
            <a:ext cx="33051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Kamo nakon osnovne škole?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4294967295"/>
          </p:nvPr>
        </p:nvSpPr>
        <p:spPr>
          <a:xfrm>
            <a:off x="857224" y="5857892"/>
            <a:ext cx="6610376" cy="61593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                         </a:t>
            </a:r>
          </a:p>
          <a:p>
            <a:pPr>
              <a:buNone/>
            </a:pPr>
            <a:endParaRPr lang="hr-H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hr-H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endParaRPr lang="hr-H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F0000"/>
                </a:solidFill>
              </a:rPr>
              <a:t>1. Zajednički element vrednovanja kandidata 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dirty="0" smtClean="0">
                <a:solidFill>
                  <a:srgbClr val="003399"/>
                </a:solidFill>
              </a:rPr>
              <a:t>prosjeci svih zaključnih ocjena svih nastavnih predmeta na dvije decimale u posljednja četiri razreda osnovnoga obrazovanja.  </a:t>
            </a:r>
          </a:p>
          <a:p>
            <a:r>
              <a:rPr lang="hr-HR" sz="2400" dirty="0" smtClean="0">
                <a:solidFill>
                  <a:srgbClr val="003399"/>
                </a:solidFill>
              </a:rPr>
              <a:t>za upis u programe za stjecanje strukovne kvalifikacije i programe obrazovanja za vezane obrte u trajanju od najmanje tri godine, vrednuju se i zaključne ocjene u posljednja dva razreda osnovnoga obrazovanja iz nastavnih predmeta </a:t>
            </a:r>
            <a:r>
              <a:rPr lang="hr-HR" sz="2400" b="1" dirty="0" smtClean="0">
                <a:solidFill>
                  <a:srgbClr val="003399"/>
                </a:solidFill>
              </a:rPr>
              <a:t>Hrvatski jezik, Matematika i prvi strani jezik</a:t>
            </a:r>
            <a:r>
              <a:rPr lang="hr-HR" b="1" dirty="0" smtClean="0">
                <a:solidFill>
                  <a:srgbClr val="003399"/>
                </a:solidFill>
              </a:rPr>
              <a:t>. </a:t>
            </a:r>
            <a:r>
              <a:rPr lang="hr-HR" sz="2400" dirty="0" smtClean="0">
                <a:solidFill>
                  <a:srgbClr val="003399"/>
                </a:solidFill>
              </a:rPr>
              <a:t>Na takav je način moguće steći najviše 50 bodova.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19200"/>
            <a:ext cx="8229600" cy="4910138"/>
          </a:xfrm>
        </p:spPr>
        <p:txBody>
          <a:bodyPr/>
          <a:lstStyle/>
          <a:p>
            <a:r>
              <a:rPr lang="hr-HR" sz="2400" dirty="0" smtClean="0">
                <a:solidFill>
                  <a:srgbClr val="003399"/>
                </a:solidFill>
              </a:rPr>
              <a:t>za upis u gimnazijske programe i programe obrazovanja za stjecanje strukovne kvalifikacije u trajanju od najmanje četiri godine, vrednuju se i zaključne ocjene u posljednja dva razreda osnovnoga obrazovanja iz nastavnih predmeta </a:t>
            </a:r>
            <a:r>
              <a:rPr lang="hr-HR" sz="2400" b="1" dirty="0" smtClean="0">
                <a:solidFill>
                  <a:srgbClr val="003399"/>
                </a:solidFill>
              </a:rPr>
              <a:t>Hrvatski jezik, Matematika i prvi strani jezik te triju nastavnih predmeta važnih za nastavak obrazovanja u pojedinim vrstama obrazovnih programa </a:t>
            </a:r>
            <a:r>
              <a:rPr lang="hr-HR" sz="2400" dirty="0" smtClean="0">
                <a:solidFill>
                  <a:srgbClr val="003399"/>
                </a:solidFill>
              </a:rPr>
              <a:t>od kojih su dva propisana</a:t>
            </a:r>
            <a:r>
              <a:rPr lang="hr-HR" sz="2400" b="1" dirty="0" smtClean="0">
                <a:solidFill>
                  <a:srgbClr val="003399"/>
                </a:solidFill>
              </a:rPr>
              <a:t> </a:t>
            </a:r>
            <a:r>
              <a:rPr lang="hr-HR" sz="2400" dirty="0" smtClean="0">
                <a:solidFill>
                  <a:srgbClr val="003399"/>
                </a:solidFill>
              </a:rPr>
              <a:t> </a:t>
            </a:r>
            <a:r>
              <a:rPr lang="hr-HR" sz="2400" i="1" dirty="0" smtClean="0">
                <a:solidFill>
                  <a:srgbClr val="FF0000"/>
                </a:solidFill>
              </a:rPr>
              <a:t>Popisom predmeta posebno važnih za upis </a:t>
            </a:r>
            <a:r>
              <a:rPr lang="hr-HR" sz="2400" dirty="0" smtClean="0">
                <a:solidFill>
                  <a:schemeClr val="tx2"/>
                </a:solidFill>
              </a:rPr>
              <a:t>a jedan određuje srednja škola</a:t>
            </a:r>
            <a:r>
              <a:rPr lang="hr-HR" sz="24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hr-HR" sz="2400" dirty="0" smtClean="0">
                <a:solidFill>
                  <a:srgbClr val="003399"/>
                </a:solidFill>
              </a:rPr>
              <a:t>Na takav je način moguće steći najviše 80 bodova</a:t>
            </a:r>
            <a:r>
              <a:rPr lang="hr-HR" sz="2400" dirty="0" smtClean="0"/>
              <a:t>.  </a:t>
            </a:r>
          </a:p>
        </p:txBody>
      </p:sp>
      <p:pic>
        <p:nvPicPr>
          <p:cNvPr id="23555" name="Picture 3" descr="C:\Users\user\Desktop\preuzm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5429264"/>
            <a:ext cx="22320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48"/>
          <p:cNvSpPr>
            <a:spLocks noGrp="1" noChangeArrowheads="1"/>
          </p:cNvSpPr>
          <p:nvPr>
            <p:ph type="title"/>
          </p:nvPr>
        </p:nvSpPr>
        <p:spPr>
          <a:xfrm>
            <a:off x="762000" y="1052513"/>
            <a:ext cx="792480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2800" dirty="0" smtClean="0">
                <a:solidFill>
                  <a:srgbClr val="F10909"/>
                </a:solidFill>
              </a:rPr>
              <a:t>Primjer izračuna bodova za upis u gimnazije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276475"/>
            <a:ext cx="3770312" cy="37242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hr-HR" sz="1800" smtClean="0"/>
          </a:p>
          <a:p>
            <a:pPr eaLnBrk="1" hangingPunct="1"/>
            <a:endParaRPr lang="hr-HR" sz="2400" smtClean="0"/>
          </a:p>
        </p:txBody>
      </p:sp>
      <p:graphicFrame>
        <p:nvGraphicFramePr>
          <p:cNvPr id="143411" name="Group 51"/>
          <p:cNvGraphicFramePr>
            <a:graphicFrameLocks noGrp="1"/>
          </p:cNvGraphicFramePr>
          <p:nvPr>
            <p:ph sz="half" idx="2"/>
          </p:nvPr>
        </p:nvGraphicFramePr>
        <p:xfrm>
          <a:off x="971551" y="2000241"/>
          <a:ext cx="7243788" cy="4767274"/>
        </p:xfrm>
        <a:graphic>
          <a:graphicData uri="http://schemas.openxmlformats.org/drawingml/2006/table">
            <a:tbl>
              <a:tblPr/>
              <a:tblGrid>
                <a:gridCol w="2188227"/>
                <a:gridCol w="1131842"/>
                <a:gridCol w="1346602"/>
                <a:gridCol w="1218907"/>
                <a:gridCol w="1358210"/>
              </a:tblGrid>
              <a:tr h="653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PREDMETI KOJI SE BODUJU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OCJENA 5.RAZ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OCJENA 6.RAZ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OCJENA 7.RAZ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OCJENA 8.RAZ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8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OPĆI USPJEH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4.7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4.86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73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HRVATSKI JEZIK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STRANI JEZIK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MATEMATIKA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2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POVIJEST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5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GEOGRAFIJA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5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BIOLOGIJA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2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UKUPNO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BROJ BODOVA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79.56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Dodatni 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hr-HR" sz="3600" dirty="0" smtClean="0">
                <a:solidFill>
                  <a:srgbClr val="F10909"/>
                </a:solidFill>
              </a:rPr>
              <a:t>2. Dodatni elementi vrednovanja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None/>
            </a:pPr>
            <a:r>
              <a:rPr lang="hr-HR" sz="5100" b="1" dirty="0" smtClean="0">
                <a:solidFill>
                  <a:srgbClr val="003399"/>
                </a:solidFill>
              </a:rPr>
              <a:t>Čine sposobnosti, darovitosti i znanja kandidata koje se dokazuju  i vrednuju: </a:t>
            </a:r>
          </a:p>
          <a:p>
            <a:pPr>
              <a:buFont typeface="Wingdings" pitchFamily="2" charset="2"/>
              <a:buNone/>
            </a:pPr>
            <a:endParaRPr lang="hr-HR" sz="2400" b="1" dirty="0" smtClean="0">
              <a:solidFill>
                <a:srgbClr val="003399"/>
              </a:solidFill>
            </a:endParaRPr>
          </a:p>
          <a:p>
            <a:pPr>
              <a:buFont typeface="Wingdings" pitchFamily="2" charset="2"/>
              <a:buNone/>
            </a:pPr>
            <a:endParaRPr lang="hr-HR" sz="2400" b="1" dirty="0" smtClean="0">
              <a:solidFill>
                <a:srgbClr val="003399"/>
              </a:solidFill>
            </a:endParaRPr>
          </a:p>
          <a:p>
            <a:pPr marL="457200" indent="-457200">
              <a:buNone/>
            </a:pPr>
            <a:r>
              <a:rPr lang="hr-HR" sz="2000" b="1" i="1" dirty="0" smtClean="0">
                <a:solidFill>
                  <a:srgbClr val="003399"/>
                </a:solidFill>
              </a:rPr>
              <a:t>2. 1.  </a:t>
            </a:r>
            <a:r>
              <a:rPr lang="hr-HR" sz="4200" b="1" i="1" u="sng" dirty="0" smtClean="0">
                <a:solidFill>
                  <a:srgbClr val="003399"/>
                </a:solidFill>
              </a:rPr>
              <a:t>Na osnovi provjere (ispitivanja) posebnih znanja, vještina, sposobnosti  i darovitosti; </a:t>
            </a:r>
          </a:p>
          <a:p>
            <a:pPr>
              <a:buFont typeface="Wingdings" pitchFamily="2" charset="2"/>
              <a:buNone/>
            </a:pPr>
            <a:r>
              <a:rPr lang="hr-HR" sz="4200" dirty="0" smtClean="0">
                <a:solidFill>
                  <a:srgbClr val="003399"/>
                </a:solidFill>
              </a:rPr>
              <a:t>	Umjetničke (likovne, glazbene i plesne) škole provode ispitivanje darovitosti kandidata za pojedine vrste umjetničkoga izraza i utvrđuju rezultate u skladu s određenim kriterijima</a:t>
            </a:r>
          </a:p>
          <a:p>
            <a:pPr>
              <a:buNone/>
            </a:pPr>
            <a:r>
              <a:rPr lang="hr-HR" sz="4200" b="1" i="1" u="sng" dirty="0" smtClean="0">
                <a:solidFill>
                  <a:schemeClr val="accent1">
                    <a:lumMod val="75000"/>
                  </a:schemeClr>
                </a:solidFill>
              </a:rPr>
              <a:t>2. 2.  Na osnovi rezultata postignutih na natjecanjima u znanju;</a:t>
            </a:r>
          </a:p>
          <a:p>
            <a:pPr>
              <a:buNone/>
            </a:pPr>
            <a:r>
              <a:rPr lang="hr-HR" sz="4200" b="1" i="1" u="sng" dirty="0" smtClean="0">
                <a:solidFill>
                  <a:schemeClr val="accent1">
                    <a:lumMod val="75000"/>
                  </a:schemeClr>
                </a:solidFill>
              </a:rPr>
              <a:t>2. 3. Na osnovi rezultata postignutih na natjecanjima školskih sportskih društava.</a:t>
            </a:r>
          </a:p>
          <a:p>
            <a:pPr marL="457200" indent="-457200">
              <a:buNone/>
            </a:pPr>
            <a:endParaRPr lang="hr-HR" sz="2000" u="sng" dirty="0" smtClean="0">
              <a:solidFill>
                <a:srgbClr val="003399"/>
              </a:solidFill>
            </a:endParaRPr>
          </a:p>
          <a:p>
            <a:pPr marL="457200" indent="-457200">
              <a:buNone/>
            </a:pPr>
            <a:endParaRPr lang="hr-HR" sz="2000" dirty="0" smtClean="0">
              <a:solidFill>
                <a:srgbClr val="003399"/>
              </a:solidFill>
            </a:endParaRPr>
          </a:p>
          <a:p>
            <a:pPr marL="457200" indent="-457200">
              <a:buNone/>
            </a:pPr>
            <a:r>
              <a:rPr lang="sr-Latn-CS" sz="4000" dirty="0" smtClean="0"/>
              <a:t>Vrednuje se isključivo jedno (najpovoljnije) postignuće na natjecanjima</a:t>
            </a:r>
            <a:endParaRPr lang="hr-HR" sz="4500" dirty="0" smtClean="0">
              <a:solidFill>
                <a:srgbClr val="003399"/>
              </a:solidFill>
            </a:endParaRPr>
          </a:p>
          <a:p>
            <a:endParaRPr lang="hr-HR" sz="2000" dirty="0" smtClean="0"/>
          </a:p>
          <a:p>
            <a:pPr>
              <a:buFont typeface="Wingdings" pitchFamily="2" charset="2"/>
              <a:buNone/>
            </a:pPr>
            <a:endParaRPr lang="hr-HR" sz="2000" dirty="0" smtClean="0"/>
          </a:p>
          <a:p>
            <a:pPr>
              <a:buFont typeface="Wingdings" pitchFamily="2" charset="2"/>
              <a:buNone/>
            </a:pPr>
            <a:r>
              <a:rPr lang="hr-HR" sz="2000" dirty="0" smtClean="0"/>
              <a:t>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slov 1"/>
          <p:cNvSpPr>
            <a:spLocks noGrp="1"/>
          </p:cNvSpPr>
          <p:nvPr>
            <p:ph type="title"/>
          </p:nvPr>
        </p:nvSpPr>
        <p:spPr>
          <a:xfrm>
            <a:off x="900113" y="836613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2.2 Vrednovanje rezultata kandidata postignutih na natjecanjima iz znanja2</a:t>
            </a:r>
            <a:endParaRPr lang="sr-Latn-CS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00113" y="2420938"/>
            <a:ext cx="7693025" cy="3724275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defRPr/>
            </a:pPr>
            <a:r>
              <a:rPr lang="hr-HR" sz="2000" b="1" i="1" dirty="0" smtClean="0">
                <a:solidFill>
                  <a:srgbClr val="003399"/>
                </a:solidFill>
              </a:rPr>
              <a:t>  </a:t>
            </a:r>
            <a:r>
              <a:rPr lang="vi-VN" sz="2000" dirty="0" smtClean="0"/>
              <a:t>Vrednuju se i boduju rezultati kandidata postignutih na državnim natjecanjima iz znanja iz Kataloga natjecanja i smotri učenika i učenica osnovnih i srednjih škola Republike Hrvatske, koja se provode u organizaciji Agencije za odgoj i obrazovanje, a koja je odobrilo Ministarstvo te međunarodnim natjecanjima koje verificira Agencija za odgoj i obrazovanje, a prema sljedećoj tablici: </a:t>
            </a:r>
            <a:endParaRPr lang="hr-HR" sz="2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sz="quarter" idx="4294967295"/>
          </p:nvPr>
        </p:nvGraphicFramePr>
        <p:xfrm>
          <a:off x="395535" y="476672"/>
          <a:ext cx="8064897" cy="617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2265269">
                <a:tc rowSpan="5">
                  <a:txBody>
                    <a:bodyPr/>
                    <a:lstStyle/>
                    <a:p>
                      <a:r>
                        <a:rPr kumimoji="0" lang="vi-VN" sz="3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Državna/</a:t>
                      </a:r>
                      <a:endParaRPr kumimoji="0" lang="hr-HR" sz="36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vi-VN" sz="3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međunarodna natjecanja 		</a:t>
                      </a:r>
                    </a:p>
                    <a:p>
                      <a:r>
                        <a:rPr kumimoji="0" lang="hr-HR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hr-HR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vi-VN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Prvo, drugo ili treće osvojeno mjesto kao pojedinac u 5., 6., 7. ili 8. razredu osnovnog obrazovanja </a:t>
                      </a:r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Izravan upis (pod uvjetom da zadovolje na ispitu sposobnosti i darovitosti u školama u kojima je to uvjet za upis) 	</a:t>
                      </a:r>
                    </a:p>
                    <a:p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37839">
                <a:tc vMerge="1"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Prvo osvojeno mjesto kao član skupine u 5., 6., 7. ili 8. razredu osnovnog obrazovanja </a:t>
                      </a:r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FF0000"/>
                          </a:solidFill>
                        </a:rPr>
                        <a:t>4 boda</a:t>
                      </a:r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37839">
                <a:tc vMerge="1"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Drugo osvojeno mjesto kao član skupine u 5., 6., 7. ili 8. razredu osnovnog obrazovanja </a:t>
                      </a:r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FF0000"/>
                          </a:solidFill>
                        </a:rPr>
                        <a:t>3 boda</a:t>
                      </a:r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37839">
                <a:tc vMerge="1"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Treće osvojeno mjesto kao član skupine u 5., 6., 7. ili 8. razredu osnovnog obrazovanja </a:t>
                      </a:r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FF0000"/>
                          </a:solidFill>
                        </a:rPr>
                        <a:t>2 boda</a:t>
                      </a:r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37839">
                <a:tc vMerge="1">
                  <a:txBody>
                    <a:bodyPr/>
                    <a:lstStyle/>
                    <a:p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Sudjelovanje kao pojedinac ili član skupine u 5., 6., 7. ili 8. razredu</a:t>
                      </a:r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FF0000"/>
                          </a:solidFill>
                        </a:rPr>
                        <a:t>1 bod</a:t>
                      </a:r>
                      <a:endParaRPr lang="hr-H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2. 3 Vrednovanje rezultata kandidata postignutih na sportskim natjecanjima</a:t>
            </a:r>
            <a:endParaRPr lang="sr-Latn-CS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hr-HR" sz="2000" dirty="0" smtClean="0"/>
              <a:t>Pravo na dodatne bodove kandidati ostvaruju na temelju službene evidencije o rezultatima održanih natjecanja školskih sportskih društava koju vodi Hrvatski školski športski savez (HŠŠS). </a:t>
            </a:r>
          </a:p>
          <a:p>
            <a:pPr>
              <a:buFont typeface="Wingdings" pitchFamily="2" charset="2"/>
              <a:buNone/>
              <a:defRPr/>
            </a:pPr>
            <a:endParaRPr lang="hr-HR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hr-HR" sz="2000" dirty="0" smtClean="0"/>
              <a:t>	</a:t>
            </a:r>
            <a:r>
              <a:rPr lang="hr-HR" sz="2000" dirty="0" smtClean="0">
                <a:solidFill>
                  <a:srgbClr val="003399"/>
                </a:solidFill>
              </a:rPr>
              <a:t>Kandidatima se vrednuju rezultati koje su postigli u posljednja četiri razreda osnovnog obrazovanja na natjecanjima školskih sportskih društava  i to učenici koji su na državnom ili međunarodnom natjecanju kao članovi ekipe osvojili: </a:t>
            </a:r>
          </a:p>
          <a:p>
            <a:pPr>
              <a:buFont typeface="Wingdings" pitchFamily="2" charset="2"/>
              <a:buNone/>
              <a:defRPr/>
            </a:pPr>
            <a:endParaRPr lang="hr-HR" sz="2000" dirty="0" smtClean="0">
              <a:solidFill>
                <a:srgbClr val="003399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hr-HR" sz="2000" dirty="0" smtClean="0">
              <a:solidFill>
                <a:srgbClr val="003399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hr-HR" sz="2000" dirty="0" smtClean="0">
              <a:solidFill>
                <a:srgbClr val="003399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hr-HR" sz="2000" b="1" i="1" dirty="0">
              <a:solidFill>
                <a:srgbClr val="003399"/>
              </a:solidFill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258888" y="4868863"/>
          <a:ext cx="6216352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6424"/>
                <a:gridCol w="2399928"/>
              </a:tblGrid>
              <a:tr h="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003399"/>
                          </a:solidFill>
                        </a:rPr>
                        <a:t>Prvo</a:t>
                      </a:r>
                      <a:r>
                        <a:rPr lang="hr-HR" b="1" baseline="0" dirty="0" smtClean="0">
                          <a:solidFill>
                            <a:srgbClr val="003399"/>
                          </a:solidFill>
                        </a:rPr>
                        <a:t> mjesto</a:t>
                      </a:r>
                      <a:endParaRPr lang="hr-HR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3 boda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003399"/>
                          </a:solidFill>
                        </a:rPr>
                        <a:t>Drugo mjesto</a:t>
                      </a:r>
                      <a:endParaRPr lang="hr-HR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2 boda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003399"/>
                          </a:solidFill>
                        </a:rPr>
                        <a:t>Treće mjesto</a:t>
                      </a:r>
                      <a:endParaRPr lang="hr-HR" b="1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1 bod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 fontScale="90000"/>
          </a:bodyPr>
          <a:lstStyle/>
          <a:p>
            <a:r>
              <a:rPr lang="hr-HR" sz="4000" dirty="0" smtClean="0">
                <a:solidFill>
                  <a:srgbClr val="FF0000"/>
                </a:solidFill>
              </a:rPr>
              <a:t>3. poseban element vrednovanja</a:t>
            </a:r>
            <a:r>
              <a:rPr lang="hr-HR" sz="4000" dirty="0" smtClean="0"/>
              <a:t> </a:t>
            </a:r>
            <a:r>
              <a:rPr lang="hr-HR" sz="2700" dirty="0" smtClean="0">
                <a:solidFill>
                  <a:srgbClr val="000099"/>
                </a:solidFill>
              </a:rPr>
              <a:t>čini vrednovanje uspjeha:</a:t>
            </a:r>
            <a:r>
              <a:rPr lang="hr-HR" dirty="0" smtClean="0">
                <a:solidFill>
                  <a:srgbClr val="000099"/>
                </a:solidFill>
              </a:rPr>
              <a:t/>
            </a:r>
            <a:br>
              <a:rPr lang="hr-HR" dirty="0" smtClean="0">
                <a:solidFill>
                  <a:srgbClr val="000099"/>
                </a:solidFill>
              </a:rPr>
            </a:br>
            <a:endParaRPr lang="hr-HR" dirty="0" smtClean="0">
              <a:solidFill>
                <a:srgbClr val="000099"/>
              </a:solidFill>
            </a:endParaRPr>
          </a:p>
        </p:txBody>
      </p:sp>
      <p:sp>
        <p:nvSpPr>
          <p:cNvPr id="3072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3.1  kandidata sa zdravstvenim teškoćama; </a:t>
            </a:r>
          </a:p>
          <a:p>
            <a:pPr marL="342900" indent="-342900">
              <a:buNone/>
            </a:pPr>
            <a:r>
              <a:rPr lang="hr-HR" sz="1800" dirty="0" smtClean="0"/>
              <a:t>3.2 kandidata koji žive u otežanim uvjetima obrazovanja uzrokovanim nepovoljnim ekonomskim, socijalnim te odgojnim čimbenicima; </a:t>
            </a: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3.3. kandidata za upis na osnovi Nacionalne strategije za uključivanje Roma za razdoblje od 2013. do 2020. godine; </a:t>
            </a:r>
          </a:p>
          <a:p>
            <a:pPr marL="342900" indent="-342900">
              <a:buNone/>
            </a:pPr>
            <a:r>
              <a:rPr lang="hr-HR" sz="1800" dirty="0" smtClean="0"/>
              <a:t>3.4  kandidata hrvatskih državljana čiji su roditelji državni službenici koji su po službenoj dužnosti u ime Republike Hrvatske bili upućeni na rad u inozemstvo. </a:t>
            </a:r>
          </a:p>
          <a:p>
            <a:pPr>
              <a:buNone/>
            </a:pPr>
            <a:endParaRPr lang="hr-HR" sz="18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hr-HR" sz="1800" dirty="0" smtClean="0"/>
              <a:t>Neovisno o tomu ispunjava li uvjete za ostvarivanje više prava, kandidatu će se priznati ostvarivanje isključivo jednoga prava  koje je za njega najpovoljnije. </a:t>
            </a:r>
          </a:p>
          <a:p>
            <a:pPr>
              <a:buNone/>
            </a:pPr>
            <a:endParaRPr lang="hr-HR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3.1. Vrednovanje uspjeha kandidata sa zdravstvenim teškoćama 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000" dirty="0" smtClean="0"/>
              <a:t>Kandidat sa zdravstvenim teškoćama je kandidat koji je osnovno obrazovanje završio po redovitome nastavnom planu i programu, a kojem su teže zdravstvene teškoće i/ili dugotrajno liječenje utjecali na postizanje rezultata tijekom prethodnoga obrazovanja i/ili mu značajno sužavaju mogući izbor srednjoškolskoga programa obrazovanja </a:t>
            </a:r>
          </a:p>
          <a:p>
            <a:r>
              <a:rPr lang="vi-VN" sz="2000" dirty="0" smtClean="0"/>
              <a:t>Kandidatu sa zdravstvenim teškoćama dodaje se </a:t>
            </a:r>
            <a:r>
              <a:rPr lang="vi-VN" sz="2000" b="1" u="sng" dirty="0" smtClean="0"/>
              <a:t>jedan bod </a:t>
            </a:r>
            <a:r>
              <a:rPr lang="vi-VN" sz="2000" dirty="0" smtClean="0"/>
              <a:t>na broj bodova koji je utvrđen tijekom postupka vrednovanja za programe obrazovanja za koje posjeduje stručno mišljenje Službe za profesionalno usmjeravanje Hrvatskoga zavoda za zapošljavanje. S tako utvrđenim brojem bodova kandidat se rangira na ukupnoj ljestvici poretka. </a:t>
            </a:r>
          </a:p>
          <a:p>
            <a:r>
              <a:rPr lang="hr-HR" sz="2000" dirty="0" smtClean="0"/>
              <a:t> Za ostvarivanje dodatnih bodova kandidat  prilaže:  stručno mišljenje Službe za profesionalno usmjeravanje Hrvatskoga zavoda za zapošljavanje o sposobnostima i motivaciji učenika za, u pravilu pet, a najmanje tri primjerena programa obrazovanja.</a:t>
            </a:r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b="1" dirty="0" smtClean="0">
                <a:solidFill>
                  <a:schemeClr val="accent1"/>
                </a:solidFill>
              </a:rPr>
              <a:t>3.2. Kandidati koji žive u otežanim uvjetima obrazovanja uzrokovanim nepovoljnim ekonomskim, socijalnim te odgojnim čimbenicima</a:t>
            </a:r>
            <a:endParaRPr lang="sr-Latn-CS" sz="1800" dirty="0" smtClean="0">
              <a:solidFill>
                <a:schemeClr val="accent1"/>
              </a:solidFill>
            </a:endParaRPr>
          </a:p>
        </p:txBody>
      </p:sp>
      <p:sp>
        <p:nvSpPr>
          <p:cNvPr id="33795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hr-HR" sz="1800" dirty="0" smtClean="0">
                <a:solidFill>
                  <a:srgbClr val="000099"/>
                </a:solidFill>
              </a:rPr>
              <a:t> Dodaje se </a:t>
            </a:r>
            <a:r>
              <a:rPr lang="hr-HR" sz="1800" b="1" u="sng" dirty="0" smtClean="0">
                <a:solidFill>
                  <a:srgbClr val="000099"/>
                </a:solidFill>
              </a:rPr>
              <a:t>jedan bod</a:t>
            </a:r>
            <a:r>
              <a:rPr lang="hr-HR" sz="1800" u="sng" dirty="0" smtClean="0">
                <a:solidFill>
                  <a:srgbClr val="000099"/>
                </a:solidFill>
              </a:rPr>
              <a:t> </a:t>
            </a:r>
            <a:r>
              <a:rPr lang="hr-HR" sz="1800" dirty="0" smtClean="0">
                <a:solidFill>
                  <a:srgbClr val="000099"/>
                </a:solidFill>
              </a:rPr>
              <a:t>na broj bodova koji je utvrđen tijekom postupka vrjednovanja.  </a:t>
            </a:r>
          </a:p>
          <a:p>
            <a:pPr>
              <a:buFont typeface="Wingdings" pitchFamily="2" charset="2"/>
              <a:buNone/>
            </a:pPr>
            <a:r>
              <a:rPr lang="hr-HR" dirty="0" smtClean="0">
                <a:solidFill>
                  <a:srgbClr val="000099"/>
                </a:solidFill>
              </a:rPr>
              <a:t>Kandidat živi u otežanom uvjetima ako:</a:t>
            </a:r>
            <a:endParaRPr lang="hr-HR" dirty="0" smtClean="0"/>
          </a:p>
          <a:p>
            <a:r>
              <a:rPr lang="hr-HR" sz="1800" dirty="0" smtClean="0"/>
              <a:t> živi uz jednoga i/ili oba roditelja s dugotrajnom teškom bolesti; </a:t>
            </a:r>
          </a:p>
          <a:p>
            <a:r>
              <a:rPr lang="hr-HR" sz="1800" dirty="0" smtClean="0"/>
              <a:t> živi uz oba roditelja koji se prema zakonu koji regulira poticanje zapošljavanja smatraju dugotrajno nezaposlenim osobama; </a:t>
            </a:r>
          </a:p>
          <a:p>
            <a:r>
              <a:rPr lang="vi-VN" sz="1800" dirty="0" smtClean="0"/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 </a:t>
            </a:r>
          </a:p>
          <a:p>
            <a:r>
              <a:rPr lang="pl-PL" sz="1800" dirty="0" smtClean="0"/>
              <a:t>mu je jedan roditelj preminuo; </a:t>
            </a:r>
          </a:p>
          <a:p>
            <a:r>
              <a:rPr lang="vi-VN" sz="1800" dirty="0" smtClean="0"/>
              <a:t> je dijete bez roditelja ili odgovarajuće roditeljske skrbi prema zakonu koji uređuje socijalnu skrb. </a:t>
            </a:r>
          </a:p>
          <a:p>
            <a:pPr>
              <a:buFont typeface="Wingdings" pitchFamily="2" charset="2"/>
              <a:buNone/>
            </a:pPr>
            <a:endParaRPr lang="hr-HR" sz="1600" dirty="0" smtClean="0">
              <a:solidFill>
                <a:srgbClr val="000099"/>
              </a:solidFill>
            </a:endParaRPr>
          </a:p>
        </p:txBody>
      </p:sp>
      <p:pic>
        <p:nvPicPr>
          <p:cNvPr id="5" name="Picture 4" descr="C:\Users\user\Desktop\DSC_03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6500834"/>
            <a:ext cx="24479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quarter" idx="4294967295"/>
          </p:nvPr>
        </p:nvSpPr>
        <p:spPr>
          <a:xfrm>
            <a:off x="642910" y="500042"/>
            <a:ext cx="7215238" cy="5973783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Radu posvećujemo mnogo vremena:</a:t>
            </a:r>
          </a:p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7 do 8 sati na dan,</a:t>
            </a:r>
          </a:p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5 ili 6 dana u tjednu,</a:t>
            </a:r>
          </a:p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35 do 40 godina svoga života.</a:t>
            </a:r>
          </a:p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Zato je važno da radimo ono što nas veseli i u čemu smo uspješni. Važno je dobro odabrati zanimanje te </a:t>
            </a:r>
            <a:r>
              <a:rPr lang="hr-HR" dirty="0" err="1" smtClean="0"/>
              <a:t>dluka</a:t>
            </a:r>
            <a:r>
              <a:rPr lang="hr-HR" dirty="0" smtClean="0"/>
              <a:t> o izboru srednje škole treba biti promišljena</a:t>
            </a:r>
            <a:endParaRPr lang="hr-H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 rot="10800000" flipV="1">
            <a:off x="785786" y="1342476"/>
            <a:ext cx="74295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2000" dirty="0" smtClean="0">
              <a:solidFill>
                <a:srgbClr val="000099"/>
              </a:solidFill>
            </a:endParaRPr>
          </a:p>
          <a:p>
            <a:endParaRPr lang="hr-HR" sz="2000" dirty="0" smtClean="0">
              <a:solidFill>
                <a:srgbClr val="000099"/>
              </a:solidFill>
            </a:endParaRPr>
          </a:p>
          <a:p>
            <a:endParaRPr lang="hr-HR" sz="2000" dirty="0" smtClean="0">
              <a:solidFill>
                <a:srgbClr val="000099"/>
              </a:solidFill>
            </a:endParaRPr>
          </a:p>
          <a:p>
            <a:endParaRPr lang="hr-HR" sz="2000" dirty="0" smtClean="0">
              <a:solidFill>
                <a:srgbClr val="000099"/>
              </a:solidFill>
            </a:endParaRPr>
          </a:p>
          <a:p>
            <a:endParaRPr lang="hr-HR" sz="2000" dirty="0" smtClean="0">
              <a:solidFill>
                <a:srgbClr val="000099"/>
              </a:solidFill>
            </a:endParaRPr>
          </a:p>
          <a:p>
            <a:endParaRPr lang="hr-HR" sz="2000" dirty="0" smtClean="0">
              <a:solidFill>
                <a:srgbClr val="000099"/>
              </a:solidFill>
            </a:endParaRPr>
          </a:p>
          <a:p>
            <a:endParaRPr lang="hr-HR" sz="2000" dirty="0" smtClean="0">
              <a:solidFill>
                <a:srgbClr val="000099"/>
              </a:solidFill>
            </a:endParaRPr>
          </a:p>
          <a:p>
            <a:endParaRPr lang="hr-HR" sz="2000" dirty="0" smtClean="0">
              <a:solidFill>
                <a:srgbClr val="000099"/>
              </a:solidFill>
            </a:endParaRPr>
          </a:p>
          <a:p>
            <a:endParaRPr lang="hr-HR" sz="2000" dirty="0" smtClean="0">
              <a:solidFill>
                <a:srgbClr val="000099"/>
              </a:solidFill>
            </a:endParaRPr>
          </a:p>
          <a:p>
            <a:endParaRPr lang="hr-HR" sz="2000" dirty="0" smtClean="0">
              <a:solidFill>
                <a:srgbClr val="FF0000"/>
              </a:solidFill>
            </a:endParaRPr>
          </a:p>
          <a:p>
            <a:endParaRPr lang="hr-HR" sz="2000" dirty="0" smtClean="0">
              <a:solidFill>
                <a:srgbClr val="FF0000"/>
              </a:solidFill>
            </a:endParaRPr>
          </a:p>
          <a:p>
            <a:endParaRPr lang="hr-HR" sz="2000" dirty="0" smtClean="0">
              <a:solidFill>
                <a:srgbClr val="FF0000"/>
              </a:solidFill>
            </a:endParaRPr>
          </a:p>
          <a:p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Profesionalni razvoj je proces:</a:t>
            </a:r>
          </a:p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Počinje u dječjem vrtiću pitanjem “Što bi htio biti kad odrasteš?” i traje cijelog života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r>
              <a:rPr lang="hr-HR" sz="3600" dirty="0" smtClean="0"/>
              <a:t> Za ostvarenje prava   kandidat prilaže: </a:t>
            </a:r>
          </a:p>
          <a:p>
            <a:r>
              <a:rPr lang="hr-HR" dirty="0" smtClean="0"/>
              <a:t> liječničku potvrdu o dugotrajnoj težoj bolesti jednoga i/ili oba roditelja; </a:t>
            </a:r>
          </a:p>
          <a:p>
            <a:r>
              <a:rPr lang="hr-HR" dirty="0" smtClean="0"/>
              <a:t> potvrdu nadležnoga područnoga ureda Hrvatskoga zavoda za zapošljavanje o dugotrajnoj nezaposlenosti oba roditelja; </a:t>
            </a:r>
          </a:p>
          <a:p>
            <a:r>
              <a:rPr lang="hr-HR" dirty="0" smtClean="0"/>
              <a:t> potvrdu o korištenju socijalne pomoći; rješenje ili drugi upravni akt centra za socijalnu skrb;</a:t>
            </a:r>
          </a:p>
          <a:p>
            <a:r>
              <a:rPr lang="hr-HR" dirty="0" smtClean="0"/>
              <a:t> ispravu iz matice umrlih ili smrtni list koje je izdalo nadležno tijelo u jedinici lokalne ili područne (regionalne) jedinice ili Grada Zagreba; </a:t>
            </a:r>
          </a:p>
          <a:p>
            <a:r>
              <a:rPr lang="hr-HR" dirty="0" smtClean="0"/>
              <a:t> potvrdu nadležnoga centra za socijalnu skrb da je kandidat dijete bez roditelja ili odgovarajuće socijalne skrbi. 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4. </a:t>
            </a:r>
            <a:r>
              <a:rPr lang="hr-HR" sz="2700" b="1" dirty="0" smtClean="0"/>
              <a:t>VREDNOVANJE USPJEHA KANDIDATA S TEŠKOĆAMA U RAZVOJU </a:t>
            </a:r>
            <a:br>
              <a:rPr lang="hr-HR" sz="2700" b="1" dirty="0" smtClean="0"/>
            </a:br>
            <a:endParaRPr lang="hr-HR" dirty="0"/>
          </a:p>
        </p:txBody>
      </p:sp>
      <p:sp>
        <p:nvSpPr>
          <p:cNvPr id="31747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 Kandidat s teškoćama u razvoju je kandidat koji je osnovnu školu završio prema rješenju ureda državne uprave u županiji odnosno Gradskoga ureda za obrazovanje, o primjerenome programu obrazovanja. </a:t>
            </a:r>
          </a:p>
          <a:p>
            <a:r>
              <a:rPr lang="vi-VN" dirty="0" smtClean="0"/>
              <a:t>Kandidati </a:t>
            </a:r>
            <a:r>
              <a:rPr lang="hr-HR" dirty="0" smtClean="0"/>
              <a:t>s teškoćama u razvoju </a:t>
            </a:r>
            <a:r>
              <a:rPr lang="vi-VN" dirty="0" smtClean="0"/>
              <a:t>rangiraju se na zasebnim ljestvicama poretka, a temeljem ostvarenog ukupnog broja bodova utvrđenog tijekom postupka vrednovanja, u programima obrazovanja za koje posjeduju stručno mišljenje službe za profesionalno usmjeravanje Hrvatskoga zavoda za zapošljavanje. </a:t>
            </a:r>
          </a:p>
          <a:p>
            <a:r>
              <a:rPr lang="hr-HR" dirty="0" smtClean="0"/>
              <a:t>Kandidati s teškoćama u razvoju mora zadovoljiti na ispitu sposobnosti i darovitosti u školama u kojima je to uvjet za upis. </a:t>
            </a:r>
          </a:p>
          <a:p>
            <a:r>
              <a:rPr lang="hr-HR" dirty="0" smtClean="0"/>
              <a:t>Pravo upisa u nekome programu obrazovanja ostvaruje onoliko kandidata koliko se u tome programu obrazovanja može upisati kandidata s teškoćama u razvoju sukladno Državnome pedagoškome standardu srednjoškolskoga sustava odgoja i obrazovanja ("Narodne novine", broj 63/08 i 90/10). </a:t>
            </a:r>
          </a:p>
          <a:p>
            <a:r>
              <a:rPr lang="hr-HR" dirty="0" smtClean="0"/>
              <a:t>Za ostvarenje prava prilažu:rješenje Ureda o primjerenom programu obrazovanja; stručno mišljenje Službe za profesionalno usmjeravanje Hrvatskoga zavoda za zapošljavanje </a:t>
            </a:r>
          </a:p>
          <a:p>
            <a:endParaRPr lang="hr-HR" dirty="0" smtClean="0"/>
          </a:p>
        </p:txBody>
      </p:sp>
      <p:pic>
        <p:nvPicPr>
          <p:cNvPr id="31748" name="Picture 4" descr="C:\Users\user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786454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5. Posebna mjerila i postupci za upis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00113" y="1857364"/>
            <a:ext cx="7693025" cy="42164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hr-HR" sz="1800" b="1" dirty="0" smtClean="0"/>
              <a:t>	</a:t>
            </a:r>
            <a:r>
              <a:rPr lang="hr-HR" sz="1800" b="1" dirty="0" smtClean="0">
                <a:solidFill>
                  <a:srgbClr val="000099"/>
                </a:solidFill>
              </a:rPr>
              <a:t>Mjerila i postupci za izbor i upis u programe obrazovanja za stjecanje strukovne kvalifikacije u trajanju od tri godine </a:t>
            </a:r>
            <a:endParaRPr lang="hr-HR" sz="1800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hr-HR" sz="1600" dirty="0" smtClean="0">
                <a:solidFill>
                  <a:srgbClr val="000099"/>
                </a:solidFill>
              </a:rPr>
              <a:t>	Izbor kandidata za upis u programe obrazovanja za stjecanje strukovne kvalifikacije u trajanju od tri godine utvrđuje se na temelju: 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hr-HR" sz="1800" dirty="0" smtClean="0">
                <a:solidFill>
                  <a:srgbClr val="000099"/>
                </a:solidFill>
                <a:ea typeface="+mn-ea"/>
                <a:cs typeface="+mn-cs"/>
              </a:rPr>
              <a:t> </a:t>
            </a:r>
            <a:r>
              <a:rPr lang="hr-HR" sz="1800" dirty="0" smtClean="0">
                <a:solidFill>
                  <a:srgbClr val="000099"/>
                </a:solidFill>
              </a:rPr>
              <a:t>zajedničkog, posebnog i dodatnog elementa vrednovanja;</a:t>
            </a:r>
            <a:r>
              <a:rPr lang="hr-HR" sz="1800" dirty="0" smtClean="0">
                <a:solidFill>
                  <a:srgbClr val="000099"/>
                </a:solidFill>
                <a:ea typeface="+mn-ea"/>
                <a:cs typeface="+mn-cs"/>
              </a:rPr>
              <a:t> 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hr-HR" sz="1800" dirty="0" smtClean="0">
                <a:solidFill>
                  <a:srgbClr val="000099"/>
                </a:solidFill>
                <a:ea typeface="+mn-ea"/>
                <a:cs typeface="+mn-cs"/>
              </a:rPr>
              <a:t>zdravstvenoj sposobnosti kandidata za obavljanje poslova i radnih zadaća u odabranome zanimanju.</a:t>
            </a:r>
            <a:r>
              <a:rPr lang="hr-HR" sz="1200" dirty="0" smtClean="0">
                <a:solidFill>
                  <a:srgbClr val="000099"/>
                </a:solidFill>
                <a:ea typeface="+mn-ea"/>
                <a:cs typeface="+mn-cs"/>
              </a:rPr>
              <a:t>  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1600" dirty="0" smtClean="0">
                <a:solidFill>
                  <a:srgbClr val="000099"/>
                </a:solidFill>
              </a:rPr>
              <a:t>	Zdravstvena sposobnost kandidata za obavljanje poslova i zadaća dokazuje se liječničkom svjedodžbom medicine rada, ako je škola tako propisala.</a:t>
            </a:r>
            <a:r>
              <a:rPr lang="hr-HR" sz="1600" b="1" dirty="0" smtClean="0">
                <a:solidFill>
                  <a:srgbClr val="000099"/>
                </a:solidFill>
              </a:rPr>
              <a:t> </a:t>
            </a:r>
            <a:endParaRPr lang="hr-HR" sz="1600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hr-HR" sz="1600" dirty="0" smtClean="0">
                <a:solidFill>
                  <a:srgbClr val="000099"/>
                </a:solidFill>
              </a:rPr>
              <a:t>	</a:t>
            </a:r>
            <a:endParaRPr lang="hr-HR" sz="1600" dirty="0" smtClean="0"/>
          </a:p>
          <a:p>
            <a:pPr>
              <a:defRPr/>
            </a:pP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467600" cy="48736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hr-HR" sz="1800" b="1" dirty="0" smtClean="0"/>
              <a:t>	</a:t>
            </a:r>
            <a:r>
              <a:rPr lang="hr-HR" sz="1800" b="1" dirty="0" smtClean="0">
                <a:solidFill>
                  <a:srgbClr val="000099"/>
                </a:solidFill>
              </a:rPr>
              <a:t>Mjerila i postupci za izbor i upis u programe obrazovanja za vezane obrte 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1600" dirty="0" smtClean="0">
                <a:solidFill>
                  <a:srgbClr val="000099"/>
                </a:solidFill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1600" dirty="0" smtClean="0">
                <a:solidFill>
                  <a:srgbClr val="000099"/>
                </a:solidFill>
              </a:rPr>
              <a:t>	Izbor kandidata za upis utvrđuje se na temelju: 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hr-HR" sz="1600" dirty="0" smtClean="0">
                <a:solidFill>
                  <a:srgbClr val="000099"/>
                </a:solidFill>
                <a:ea typeface="+mn-ea"/>
                <a:cs typeface="+mn-cs"/>
              </a:rPr>
              <a:t> zajedničkog, posebnog i dodatnog elementa vrednovanja ; 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hr-HR" sz="1600" dirty="0" smtClean="0">
                <a:solidFill>
                  <a:srgbClr val="000099"/>
                </a:solidFill>
                <a:ea typeface="+mn-ea"/>
                <a:cs typeface="+mn-cs"/>
              </a:rPr>
              <a:t>zdravstvene sposobnosti kandidata za obavljanje poslova i radnih zadaća u odabranome zanimanju. 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1600" dirty="0" smtClean="0">
                <a:solidFill>
                  <a:srgbClr val="000099"/>
                </a:solidFill>
              </a:rPr>
              <a:t>	Zdravstvena sposobnost kandidata za obavljanje poslova i radnih zadaća uvjet je za prijavu u odabrano zanimanje i dokazuje se liječničkom svjedodžbom medicine rada. 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1600" dirty="0" smtClean="0">
                <a:solidFill>
                  <a:srgbClr val="000099"/>
                </a:solidFill>
              </a:rPr>
              <a:t>	</a:t>
            </a:r>
            <a:r>
              <a:rPr lang="vi-VN" sz="1600" dirty="0" smtClean="0"/>
              <a:t>Nakon utvrđene ljestvice poretka kandidat je dužan pri upisu u program obrazovanja za vezane obrte dostaviti školi liječničku svjedodžbu medicine rada i sklopljen ugovor o naukovanju. </a:t>
            </a:r>
            <a:endParaRPr lang="hr-HR" sz="1600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hr-HR" sz="1800" dirty="0"/>
          </a:p>
        </p:txBody>
      </p:sp>
      <p:pic>
        <p:nvPicPr>
          <p:cNvPr id="37892" name="Picture 4" descr="C:\Users\user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0512" y="5934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solidFill>
                  <a:srgbClr val="FF0000"/>
                </a:solidFill>
              </a:rPr>
              <a:t>Utvrđivanje ukupnog rezultata</a:t>
            </a:r>
          </a:p>
        </p:txBody>
      </p:sp>
      <p:sp>
        <p:nvSpPr>
          <p:cNvPr id="38915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r-HR" sz="2400" dirty="0" smtClean="0"/>
              <a:t>	</a:t>
            </a:r>
            <a:r>
              <a:rPr lang="vi-VN" dirty="0" smtClean="0"/>
              <a:t>Ljestvica poretka kandidata utvrđuje se na osnovi zajedničkoga, dodatnoga i posebnog elementa vrednovanja uz dokazivanje zdravstvene sposobnosti kandidata za obavljanje poslova i radnih zadaća u odabranom zanimanju, ako je to za odabrano zanimanje potrebno. </a:t>
            </a:r>
            <a:endParaRPr lang="hr-HR" sz="240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II. Odluka o upisu učenika u I. razred srednje škole u školskoj godini 2015./2016.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Utvrđuje se postupak i način upisa, rokovi za prijavu i upis te ostali uvjeti i postupci za upis učenika u 1. razred srednje škole u školskoj godini 2015./16.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www.upisi.hr</a:t>
            </a:r>
          </a:p>
        </p:txBody>
      </p:sp>
      <p:sp>
        <p:nvSpPr>
          <p:cNvPr id="14339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571611"/>
            <a:ext cx="8229600" cy="4554551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Elektroničkim načinom </a:t>
            </a:r>
            <a:r>
              <a:rPr lang="hr-HR" sz="1800" dirty="0" smtClean="0"/>
              <a:t>putem mrežne stranice Nacionalnog informacijskog sustava prijava i upisa u srednje škole (</a:t>
            </a:r>
            <a:r>
              <a:rPr lang="hr-HR" sz="1800" dirty="0" err="1" smtClean="0"/>
              <a:t>NISpuSŠ</a:t>
            </a:r>
            <a:r>
              <a:rPr lang="hr-HR" sz="1800" dirty="0" smtClean="0"/>
              <a:t>)</a:t>
            </a:r>
            <a:endParaRPr lang="hr-HR" dirty="0" smtClean="0"/>
          </a:p>
          <a:p>
            <a:r>
              <a:rPr lang="hr-HR" dirty="0" smtClean="0"/>
              <a:t>https://www.upisi.hr/upisi/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96340">
            <a:off x="4440374" y="199853"/>
            <a:ext cx="1546225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solidFill>
                  <a:srgbClr val="FF0000"/>
                </a:solidFill>
              </a:rPr>
              <a:t>ROKOVI</a:t>
            </a:r>
          </a:p>
        </p:txBody>
      </p:sp>
      <p:sp>
        <p:nvSpPr>
          <p:cNvPr id="3584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b="1" i="1" dirty="0" smtClean="0">
                <a:solidFill>
                  <a:srgbClr val="003399"/>
                </a:solidFill>
              </a:rPr>
              <a:t>Ljetni upisni rok</a:t>
            </a:r>
          </a:p>
          <a:p>
            <a:pPr>
              <a:buFont typeface="Wingdings" pitchFamily="2" charset="2"/>
              <a:buChar char="Ø"/>
            </a:pPr>
            <a:r>
              <a:rPr lang="hr-HR" b="1" i="1" dirty="0" smtClean="0">
                <a:solidFill>
                  <a:srgbClr val="003399"/>
                </a:solidFill>
              </a:rPr>
              <a:t>Jesenski upisni rok</a:t>
            </a:r>
          </a:p>
          <a:p>
            <a:pPr>
              <a:buNone/>
            </a:pPr>
            <a:endParaRPr lang="hr-HR" b="1" i="1" dirty="0" smtClean="0">
              <a:solidFill>
                <a:srgbClr val="003399"/>
              </a:solidFill>
            </a:endParaRPr>
          </a:p>
          <a:p>
            <a:pPr>
              <a:buNone/>
            </a:pPr>
            <a:endParaRPr lang="hr-HR" b="1" i="1" dirty="0" smtClean="0">
              <a:solidFill>
                <a:srgbClr val="003399"/>
              </a:solidFill>
            </a:endParaRPr>
          </a:p>
        </p:txBody>
      </p:sp>
      <p:pic>
        <p:nvPicPr>
          <p:cNvPr id="4" name="Picture 4" descr="C:\Users\user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00438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upisni rok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57158" y="410550"/>
          <a:ext cx="74676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1768624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LJETNI</a:t>
                      </a:r>
                      <a:r>
                        <a:rPr lang="hr-HR" baseline="0" dirty="0" smtClean="0"/>
                        <a:t> ROK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POČETAK PRIJAVA  KANDIDATA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25.5.2015.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 PRIJAVA OBRAZOVNIH PROGRAMA I </a:t>
                      </a:r>
                    </a:p>
                    <a:p>
                      <a:r>
                        <a:rPr lang="hr-HR" dirty="0" smtClean="0"/>
                        <a:t>ROK ZA DOSTAVU DOKUMENTACIJE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26.6.2015.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</a:t>
                      </a:r>
                      <a:r>
                        <a:rPr lang="hr-HR" baseline="0" dirty="0" smtClean="0"/>
                        <a:t> DODATNIH ISPITA I PROVJERE TE UNOS REZULTATA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1.-6.7.2015.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ZAVRŠETAK PRIGOVORA NA UNESENE OSOBNE PODATKE, OCJENE, REZULTATE……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7.7.2015.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BRISANJE S LISTA KANDIDATE KOJI NISU ZADOVOLJILI UVJETE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8.7.2015.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ZAKLJUČAVANJE</a:t>
                      </a:r>
                      <a:r>
                        <a:rPr lang="hr-HR" baseline="0" dirty="0" smtClean="0"/>
                        <a:t> ODABIRA OBRAZOVNIH PROGRAMA, POČETAK ISPISA PRIJAVNICA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8.7.2015.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ROK ZA ZAPRIMANJE POTPISANIH PRIJAVNICA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10.7.2015.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OBJAVA KONAČNE LJESTVICE PORETKA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11.7.2015.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DOSTAVA DOKUMENTACIJE U SREDNJU ŠKOLU U KOJU SE UČENIK UPISAO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13.-17.7.2015.</a:t>
                      </a:r>
                      <a:endParaRPr lang="hr-HR" dirty="0"/>
                    </a:p>
                  </a:txBody>
                  <a:tcPr/>
                </a:tc>
              </a:tr>
              <a:tr h="425790">
                <a:tc>
                  <a:txBody>
                    <a:bodyPr/>
                    <a:lstStyle/>
                    <a:p>
                      <a:r>
                        <a:rPr lang="hr-HR" dirty="0" smtClean="0"/>
                        <a:t>OBJAVA SLOBODNIH MJESTA ZA JESENSKI ROK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21.7.2015.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JESENSKI UPISNI ROK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500034" y="642918"/>
          <a:ext cx="7467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960"/>
                <a:gridCol w="191264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POČETAK PRIJAVA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24.8.2015.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 PRIJAVA OBRAZOVNIH PROGRAMA I </a:t>
                      </a:r>
                    </a:p>
                    <a:p>
                      <a:r>
                        <a:rPr lang="hr-HR" dirty="0" smtClean="0"/>
                        <a:t>ROK ZA DOSTAVU DOKUMENTACIJE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24.8.2015.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</a:t>
                      </a:r>
                      <a:r>
                        <a:rPr lang="hr-HR" baseline="0" dirty="0" smtClean="0"/>
                        <a:t> DODATNIH ISPITA I PROVJERA TE UNOS REZULTATA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26.-27.8.2015.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ZAVRŠETAK PRIGOVORA NA UNESENE OSOBNE PODATKE, OCJENE, REZULTATE……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28.8.2015.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BRISANJE S LISTA KANDIDATE KOJI NISU ZADOVOLJILI UVJETE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28.8.2015.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ZAKLJUČAVANJE</a:t>
                      </a:r>
                      <a:r>
                        <a:rPr lang="hr-HR" baseline="0" dirty="0" smtClean="0"/>
                        <a:t> ODABIRA OBRAZOVNIH PROGRAMA, POČETAK ISPISA PRIJAVNICA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31.8.2015.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ROK ZA ZAPRIMANJE POTPISANIH PRIJAVNICA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2.9.2015.</a:t>
                      </a:r>
                      <a:endParaRPr lang="hr-HR" dirty="0"/>
                    </a:p>
                  </a:txBody>
                  <a:tcPr/>
                </a:tc>
              </a:tr>
              <a:tr h="145754">
                <a:tc>
                  <a:txBody>
                    <a:bodyPr/>
                    <a:lstStyle/>
                    <a:p>
                      <a:r>
                        <a:rPr lang="hr-HR" dirty="0" smtClean="0"/>
                        <a:t>OBJAVA KONAČNE LJESTVICE PORETKA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3.9.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DOSTAVA DOKUMENTACIJE U SREDNJU ŠKOLU U KOJU SE UČENIK UPISAO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4.9.2015.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2800" dirty="0" smtClean="0"/>
              <a:t>O čemu sve treba voditi računa kod izbora zanimanja:</a:t>
            </a:r>
            <a:endParaRPr lang="hr-HR" sz="3200" dirty="0" smtClean="0">
              <a:solidFill>
                <a:srgbClr val="FF33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00035" y="1857364"/>
            <a:ext cx="8143932" cy="422911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hr-HR" sz="2800" dirty="0" smtClean="0">
                <a:solidFill>
                  <a:srgbClr val="000099"/>
                </a:solidFill>
              </a:rPr>
              <a:t>Poznavanje djetetovih sposobnosti, vrijednosti i interesa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FF3300"/>
                </a:solidFill>
              </a:rPr>
              <a:t>Gdje se vidi u budućnosti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0099"/>
                </a:solidFill>
              </a:rPr>
              <a:t>( što želi postati)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FF3300"/>
                </a:solidFill>
              </a:rPr>
              <a:t>Što dijete može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0099"/>
                </a:solidFill>
              </a:rPr>
              <a:t>( sposobnosti djeteta: intelektualne, tjelesne,</a:t>
            </a:r>
            <a:r>
              <a:rPr lang="hr-HR" sz="2400" dirty="0" err="1" smtClean="0">
                <a:solidFill>
                  <a:srgbClr val="000099"/>
                </a:solidFill>
              </a:rPr>
              <a:t>..</a:t>
            </a:r>
            <a:r>
              <a:rPr lang="hr-HR" sz="2400" dirty="0" smtClean="0">
                <a:solidFill>
                  <a:srgbClr val="000099"/>
                </a:solidFill>
              </a:rPr>
              <a:t>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FF3300"/>
                </a:solidFill>
              </a:rPr>
              <a:t>Što zna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0099"/>
                </a:solidFill>
              </a:rPr>
              <a:t>(znanja, hobiji, vještine…)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FF3300"/>
                </a:solidFill>
              </a:rPr>
              <a:t>Kakvo je dijete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0099"/>
                </a:solidFill>
              </a:rPr>
              <a:t>(osobine, stavovi, temperament</a:t>
            </a:r>
            <a:r>
              <a:rPr lang="hr-HR" sz="2400" dirty="0" smtClean="0"/>
              <a:t>, </a:t>
            </a:r>
            <a:r>
              <a:rPr lang="hr-HR" sz="2400" dirty="0" smtClean="0">
                <a:solidFill>
                  <a:srgbClr val="000099"/>
                </a:solidFill>
              </a:rPr>
              <a:t>karakter)</a:t>
            </a:r>
          </a:p>
          <a:p>
            <a:pPr>
              <a:lnSpc>
                <a:spcPct val="80000"/>
              </a:lnSpc>
              <a:buNone/>
            </a:pPr>
            <a:r>
              <a:rPr lang="hr-HR" sz="2800" dirty="0" smtClean="0">
                <a:solidFill>
                  <a:srgbClr val="000099"/>
                </a:solidFill>
              </a:rPr>
              <a:t>Istraživanje svijeta rada i njegovih osobina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FF3300"/>
                </a:solidFill>
              </a:rPr>
              <a:t>Koje su karakteristike pojedinih zanimanja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0099"/>
                </a:solidFill>
              </a:rPr>
              <a:t>(što se tu radi, u kakvim uvjetima)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FF3300"/>
                </a:solidFill>
              </a:rPr>
              <a:t>Koje škole postoje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0099"/>
                </a:solidFill>
              </a:rPr>
              <a:t>(gdje se nalaze, kako se upisati</a:t>
            </a:r>
            <a:r>
              <a:rPr lang="hr-HR" sz="24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FF3300"/>
                </a:solidFill>
              </a:rPr>
              <a:t>Gdje se može zaposliti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0099"/>
                </a:solidFill>
              </a:rPr>
              <a:t>(koji poslovi su više traženi)</a:t>
            </a:r>
          </a:p>
          <a:p>
            <a:pPr eaLnBrk="1" hangingPunct="1">
              <a:lnSpc>
                <a:spcPct val="80000"/>
              </a:lnSpc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dirty="0" smtClean="0"/>
          </a:p>
          <a:p>
            <a:pPr eaLnBrk="1" hangingPunct="1">
              <a:lnSpc>
                <a:spcPct val="80000"/>
              </a:lnSpc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Prijava kandidata sa teškoćama</a:t>
            </a:r>
            <a:br>
              <a:rPr lang="hr-HR" dirty="0" smtClean="0"/>
            </a:br>
            <a:r>
              <a:rPr lang="hr-HR" dirty="0" smtClean="0"/>
              <a:t>ljetni rok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9016"/>
                <a:gridCol w="1408584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Kandidati s teškoćama u razvoju prijavljuju se u uredu</a:t>
                      </a:r>
                      <a:r>
                        <a:rPr lang="hr-HR" baseline="0" dirty="0" smtClean="0"/>
                        <a:t> državne uprave u županiji te iskazuje svoj odabir s liste prioriteta redom kako bi željeli upisati obrazovne programe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28.5-12.6. 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Upisna povjerenstva ureda državne uprave unose navedene odabire u sustav </a:t>
                      </a:r>
                      <a:r>
                        <a:rPr lang="hr-HR" dirty="0" err="1" smtClean="0"/>
                        <a:t>NISpuSŠ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28.5-12.6. 2015.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 dodatnih provjera</a:t>
                      </a:r>
                      <a:r>
                        <a:rPr lang="hr-HR" baseline="0" dirty="0" smtClean="0"/>
                        <a:t> i unos rezultata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18.-19.6</a:t>
                      </a:r>
                      <a:r>
                        <a:rPr lang="hr-HR" baseline="0" dirty="0" smtClean="0"/>
                        <a:t>. 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Zatvaranje mogućnosti odabira kandidata</a:t>
                      </a:r>
                    </a:p>
                    <a:p>
                      <a:r>
                        <a:rPr lang="hr-HR" dirty="0" smtClean="0"/>
                        <a:t>Rangiranje kandidata sukladno listama</a:t>
                      </a:r>
                      <a:r>
                        <a:rPr lang="hr-HR" baseline="0" dirty="0" smtClean="0"/>
                        <a:t> prioriteta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17.6.2015.</a:t>
                      </a:r>
                    </a:p>
                    <a:p>
                      <a:r>
                        <a:rPr lang="hr-HR" dirty="0" smtClean="0"/>
                        <a:t>20.-25.6. 2015.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/>
                <a:gridCol w="184063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Kandidati s teškoćama u razvoju prijavljuju se u uredu</a:t>
                      </a:r>
                      <a:r>
                        <a:rPr lang="hr-HR" baseline="0" dirty="0" smtClean="0"/>
                        <a:t> državne uprave u županiji te iskazuje svoj odabir s liste prioriteta redom kako bi željeli upisati obrazovne programe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17.-18.8.2015.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Upisna povjerenstva ureda državne uprave unose navedene odabire u sustav </a:t>
                      </a:r>
                      <a:r>
                        <a:rPr lang="hr-HR" dirty="0" err="1" smtClean="0"/>
                        <a:t>NISpuSŠ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19.8.2015.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 dodatnih provjera</a:t>
                      </a:r>
                      <a:r>
                        <a:rPr lang="hr-HR" baseline="0" dirty="0" smtClean="0"/>
                        <a:t> i unos rezultata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20.8.2015.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Zatvaranje mogućnosti odabira kandidata</a:t>
                      </a:r>
                    </a:p>
                    <a:p>
                      <a:r>
                        <a:rPr lang="hr-HR" dirty="0" smtClean="0"/>
                        <a:t>Rangiranje kandidata sukladno listama</a:t>
                      </a:r>
                      <a:r>
                        <a:rPr lang="hr-HR" baseline="0" dirty="0" smtClean="0"/>
                        <a:t> prioriteta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19.8.2015.</a:t>
                      </a:r>
                    </a:p>
                    <a:p>
                      <a:r>
                        <a:rPr lang="hr-HR" dirty="0" smtClean="0"/>
                        <a:t>21.8.2015.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Upis učenika u 1. razred srednje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Učenik svoj upis potvrđuje vlastoručnim potpisom i potpisom roditelja/skrbnika na obrascu (upisnici) dostupnom na mrežnoj </a:t>
            </a:r>
            <a:r>
              <a:rPr lang="hr-HR" dirty="0" err="1" smtClean="0"/>
              <a:t>srtanici</a:t>
            </a:r>
            <a:r>
              <a:rPr lang="hr-HR" dirty="0" smtClean="0"/>
              <a:t> </a:t>
            </a:r>
            <a:r>
              <a:rPr lang="hr-HR" dirty="0" err="1" smtClean="0"/>
              <a:t>NISpuSŠ</a:t>
            </a:r>
            <a:r>
              <a:rPr lang="hr-HR" dirty="0" smtClean="0"/>
              <a:t> (</a:t>
            </a:r>
            <a:r>
              <a:rPr lang="hr-HR" dirty="0" smtClean="0">
                <a:hlinkClick r:id="rId2"/>
              </a:rPr>
              <a:t>www.upisi.hr</a:t>
            </a:r>
            <a:r>
              <a:rPr lang="hr-HR" dirty="0" smtClean="0"/>
              <a:t>), koji je dužan dostaviti u srednju školu u propisanom roku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ŠKOLE I PROGRAMI</a:t>
            </a:r>
          </a:p>
        </p:txBody>
      </p:sp>
      <p:graphicFrame>
        <p:nvGraphicFramePr>
          <p:cNvPr id="2" name="Dijagram 1"/>
          <p:cNvGraphicFramePr/>
          <p:nvPr/>
        </p:nvGraphicFramePr>
        <p:xfrm>
          <a:off x="0" y="152400"/>
          <a:ext cx="9144000" cy="547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57200" y="5257800"/>
            <a:ext cx="16002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DRŽAVNA MATURA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2743200" y="5257800"/>
            <a:ext cx="16002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DRŽAVNA MATURA</a:t>
            </a:r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7239000" y="5257800"/>
            <a:ext cx="16002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DRŽAVNA MATURA</a:t>
            </a: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5257800" y="4419600"/>
            <a:ext cx="16002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ZAVRŠNI ISPIT</a:t>
            </a: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5181600" y="5257800"/>
            <a:ext cx="175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POMOĆNIČKI ISPIT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7456" grpId="0" animBg="1" autoUpdateAnimBg="0"/>
      <p:bldP spid="17457" grpId="0" animBg="1" autoUpdateAnimBg="0"/>
      <p:bldP spid="17458" grpId="0" animBg="1" autoUpdateAnimBg="0"/>
      <p:bldP spid="17459" grpId="0" animBg="1" autoUpdateAnimBg="0"/>
      <p:bldP spid="17460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Za kraj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16113"/>
            <a:ext cx="8137525" cy="40846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3200" b="1" dirty="0" smtClean="0">
                <a:latin typeface="Arial Black" pitchFamily="34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b="1" i="1" dirty="0" smtClean="0">
                <a:solidFill>
                  <a:srgbClr val="F10909"/>
                </a:solidFill>
              </a:rPr>
              <a:t>“Najvažnija stvar za cijeli život je izbor zanimanja, a najčešće je to plod slučajnosti”</a:t>
            </a:r>
            <a:endParaRPr lang="hr-HR" b="1" dirty="0" smtClean="0">
              <a:solidFill>
                <a:srgbClr val="F1090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r-HR" sz="2400" dirty="0" smtClean="0">
                <a:solidFill>
                  <a:srgbClr val="F10909"/>
                </a:solidFill>
              </a:rPr>
              <a:t>							</a:t>
            </a:r>
            <a:r>
              <a:rPr lang="hr-HR" sz="2400" dirty="0" err="1" smtClean="0">
                <a:solidFill>
                  <a:srgbClr val="F10909"/>
                </a:solidFill>
              </a:rPr>
              <a:t>Blaise</a:t>
            </a:r>
            <a:r>
              <a:rPr lang="hr-HR" sz="2400" dirty="0" smtClean="0">
                <a:solidFill>
                  <a:srgbClr val="F10909"/>
                </a:solidFill>
              </a:rPr>
              <a:t> Pascal</a:t>
            </a:r>
            <a:endParaRPr lang="hr-HR" sz="3200" b="1" dirty="0" smtClean="0">
              <a:solidFill>
                <a:srgbClr val="F10909"/>
              </a:solidFill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r-HR" sz="3200" b="1" dirty="0" smtClean="0">
                <a:latin typeface="Arial Black" pitchFamily="34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3200" b="1" dirty="0" smtClean="0">
                <a:latin typeface="Arial Black" pitchFamily="34" charset="0"/>
              </a:rPr>
              <a:t>			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3200" b="1" dirty="0" smtClean="0">
                <a:latin typeface="Arial Black" pitchFamily="34" charset="0"/>
              </a:rPr>
              <a:t>		H V A L A !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1800" b="1" dirty="0" smtClean="0">
                <a:latin typeface="Arial Black" pitchFamily="34" charset="0"/>
              </a:rPr>
              <a:t>Pripremila: Anita Dukić</a:t>
            </a:r>
            <a:r>
              <a:rPr lang="hr-HR" sz="1800" b="1" smtClean="0">
                <a:latin typeface="Arial Black" pitchFamily="34" charset="0"/>
              </a:rPr>
              <a:t>, pedagoginja</a:t>
            </a:r>
            <a:endParaRPr lang="hr-HR" sz="1800" b="1" dirty="0" smtClean="0">
              <a:latin typeface="Arial Black" pitchFamily="34" charset="0"/>
            </a:endParaRP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003800" y="4005263"/>
          <a:ext cx="2146300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3" imgW="2145960" imgH="1983240" progId="">
                  <p:embed/>
                </p:oleObj>
              </mc:Choice>
              <mc:Fallback>
                <p:oleObj name="Clip" r:id="rId3" imgW="2145960" imgH="19832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005263"/>
                        <a:ext cx="2146300" cy="198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223962"/>
          </a:xfrm>
        </p:spPr>
        <p:txBody>
          <a:bodyPr/>
          <a:lstStyle/>
          <a:p>
            <a:pPr eaLnBrk="1" hangingPunct="1"/>
            <a:r>
              <a:rPr lang="hr-HR" sz="3200" smtClean="0">
                <a:solidFill>
                  <a:srgbClr val="003399"/>
                </a:solidFill>
              </a:rPr>
              <a:t>Kod kuće se možete informirati putem </a:t>
            </a:r>
            <a:r>
              <a:rPr lang="hr-HR" sz="3200" smtClean="0">
                <a:solidFill>
                  <a:srgbClr val="FF1D2D"/>
                </a:solidFill>
              </a:rPr>
              <a:t>INTERNETA: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781300"/>
            <a:ext cx="8153400" cy="360045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000099"/>
                </a:solidFill>
              </a:rPr>
              <a:t>na stranicama Hrvatskog zavoda za zapošljavanje </a:t>
            </a:r>
            <a:r>
              <a:rPr lang="hr-HR" sz="2400" b="1" dirty="0" smtClean="0">
                <a:solidFill>
                  <a:srgbClr val="FF1D2D"/>
                </a:solidFill>
                <a:hlinkClick r:id="rId2"/>
              </a:rPr>
              <a:t>www.hzz.hr</a:t>
            </a:r>
            <a:r>
              <a:rPr lang="hr-HR" b="1" dirty="0" smtClean="0">
                <a:solidFill>
                  <a:srgbClr val="FF1D2D"/>
                </a:solidFill>
              </a:rPr>
              <a:t> , brošura Kamo nakon osnovne škole</a:t>
            </a:r>
            <a:endParaRPr lang="hr-HR" sz="2400" b="1" dirty="0" smtClean="0">
              <a:solidFill>
                <a:srgbClr val="FF1D2D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endParaRPr lang="hr-HR" sz="2400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000099"/>
                </a:solidFill>
              </a:rPr>
              <a:t>vodič kroz zanimanja, putem HZZ, ili direktno: </a:t>
            </a:r>
            <a:r>
              <a:rPr lang="hr-HR" sz="2400" b="1" dirty="0" smtClean="0">
                <a:solidFill>
                  <a:schemeClr val="accent2"/>
                </a:solidFill>
                <a:hlinkClick r:id="rId3"/>
              </a:rPr>
              <a:t>http://mrav.ffzg.hr/zanimanja</a:t>
            </a:r>
            <a:r>
              <a:rPr lang="hr-HR" sz="2400" b="1" dirty="0" smtClean="0"/>
              <a:t>) i</a:t>
            </a:r>
          </a:p>
          <a:p>
            <a:pPr eaLnBrk="1" hangingPunct="1">
              <a:buFont typeface="Wingdings" pitchFamily="2" charset="2"/>
              <a:buChar char="v"/>
            </a:pPr>
            <a:endParaRPr lang="hr-HR" sz="2400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hr-HR" sz="2400" dirty="0" smtClean="0">
                <a:solidFill>
                  <a:srgbClr val="000099"/>
                </a:solidFill>
              </a:rPr>
              <a:t>na stranicama: </a:t>
            </a:r>
            <a:r>
              <a:rPr lang="hr-HR" sz="2400" b="1" dirty="0" smtClean="0">
                <a:hlinkClick r:id="rId4"/>
              </a:rPr>
              <a:t>www.upisi.hr</a:t>
            </a:r>
            <a:endParaRPr lang="hr-HR" sz="2400" b="1" dirty="0" smtClean="0"/>
          </a:p>
          <a:p>
            <a:pPr eaLnBrk="1" hangingPunct="1"/>
            <a:endParaRPr lang="hr-HR" sz="2400" dirty="0" smtClean="0"/>
          </a:p>
        </p:txBody>
      </p:sp>
    </p:spTree>
  </p:cSld>
  <p:clrMapOvr>
    <a:masterClrMapping/>
  </p:clrMapOvr>
  <p:transition advClick="0" advTm="10375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692275" y="806450"/>
            <a:ext cx="4835525" cy="53498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 vodič kroz ZANIMANJA</a:t>
            </a:r>
          </a:p>
        </p:txBody>
      </p:sp>
      <p:pic>
        <p:nvPicPr>
          <p:cNvPr id="9219" name="Picture 5" descr="j02386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64163" y="1628775"/>
            <a:ext cx="757237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j02384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3500438"/>
            <a:ext cx="10699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j02174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84213" y="2708275"/>
            <a:ext cx="10287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j02174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372225" y="908050"/>
            <a:ext cx="10636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j023850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8400" y="1700213"/>
            <a:ext cx="8128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" descr="j018613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1835150" y="1562100"/>
            <a:ext cx="763588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1" descr="j023854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5745163" y="2984500"/>
            <a:ext cx="701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2" descr="j024163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2195513" y="3284538"/>
            <a:ext cx="939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3" descr="j021745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6877050" y="2565400"/>
            <a:ext cx="8747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4" descr="j023849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611188" y="836613"/>
            <a:ext cx="673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19499" y="4736602"/>
            <a:ext cx="7750976" cy="1448983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635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900113" y="5103813"/>
            <a:ext cx="6738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/>
              <a:t>http://mrav.ffzg.hr/zanimanja/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3600" smtClean="0"/>
              <a:t>BUDUĆNOST NA TRŽIŠTU RADA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763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2000" b="1" dirty="0">
                <a:solidFill>
                  <a:srgbClr val="FC040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DEFICITARNA  ZANIMANJA </a:t>
            </a:r>
          </a:p>
        </p:txBody>
      </p:sp>
      <p:sp>
        <p:nvSpPr>
          <p:cNvPr id="11268" name="Pravokutnik 5"/>
          <p:cNvSpPr>
            <a:spLocks noChangeArrowheads="1"/>
          </p:cNvSpPr>
          <p:nvPr/>
        </p:nvSpPr>
        <p:spPr bwMode="auto">
          <a:xfrm>
            <a:off x="684213" y="1557338"/>
            <a:ext cx="7343775" cy="485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/>
              <a:t>Z</a:t>
            </a:r>
            <a:r>
              <a:rPr lang="vi-VN" sz="2000"/>
              <a:t>animanja u području </a:t>
            </a:r>
            <a:r>
              <a:rPr lang="vi-VN" sz="2000" b="1"/>
              <a:t>medicine, matematike, elektrotehnike</a:t>
            </a:r>
            <a:r>
              <a:rPr lang="vi-VN" sz="2000"/>
              <a:t>, </a:t>
            </a:r>
            <a:r>
              <a:rPr lang="vi-VN" sz="2000" b="1"/>
              <a:t>strojarstva i računarstva</a:t>
            </a:r>
            <a:r>
              <a:rPr lang="vi-VN" sz="2000"/>
              <a:t>, ali </a:t>
            </a:r>
            <a:r>
              <a:rPr lang="vi-VN" sz="2000" b="1"/>
              <a:t>i anglistike i germanistike</a:t>
            </a:r>
            <a:r>
              <a:rPr lang="vi-VN" sz="2000"/>
              <a:t>, dok je u najvećem broju županija identificiran prevelik broj mladih s kvalifikacijama s </a:t>
            </a:r>
            <a:r>
              <a:rPr lang="vi-VN" sz="2000" b="1"/>
              <a:t>polja ekonomije i prava </a:t>
            </a:r>
            <a:r>
              <a:rPr lang="vi-VN" sz="2000"/>
              <a:t>u odnosu na potrebe. Kako bi Hrvatska bila konkurentna na europskim tržištima rada, ali i da bi se riješilo goruće pitanje rasta nezaposlenosti među mladima, potrebno je uskladiti obrazovanje s realnim potrebama tržišta rada, obrazovne ponude usmjeriti prema rastućim sektorima, a upisne kvote i stipendiranje učenika i studenata podrediti trendovima.</a:t>
            </a:r>
            <a:endParaRPr lang="hr-HR" sz="20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mtClean="0">
                <a:solidFill>
                  <a:srgbClr val="FF1D2D"/>
                </a:solidFill>
              </a:rPr>
              <a:t>Pogreške pri izboru zanimanja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hr-HR" smtClean="0">
                <a:solidFill>
                  <a:srgbClr val="000099"/>
                </a:solidFill>
              </a:rPr>
              <a:t>Nepoznavanje dovoljnog broja zanimanja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mtClean="0">
                <a:solidFill>
                  <a:srgbClr val="000099"/>
                </a:solidFill>
              </a:rPr>
              <a:t>Nepoznavanje svih obilježja zanimanja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mtClean="0">
                <a:solidFill>
                  <a:srgbClr val="000099"/>
                </a:solidFill>
              </a:rPr>
              <a:t>Precjenjivanje/podcjenjivanje vlastitih sposobnosti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mtClean="0">
                <a:solidFill>
                  <a:srgbClr val="000099"/>
                </a:solidFill>
              </a:rPr>
              <a:t>Biranje zanimanja prema izboru prijatelja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mtClean="0">
                <a:solidFill>
                  <a:srgbClr val="000099"/>
                </a:solidFill>
              </a:rPr>
              <a:t>Biranje zanimanja prema željama roditelja, ali ne i vlastitim željama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mtClean="0">
                <a:solidFill>
                  <a:srgbClr val="000099"/>
                </a:solidFill>
              </a:rPr>
              <a:t>Za žene su ženska zanimanja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200" smtClean="0">
                <a:solidFill>
                  <a:srgbClr val="FF1D2D"/>
                </a:solidFill>
              </a:rPr>
              <a:t>Tko može pomoći u odluci?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r-HR" smtClean="0">
                <a:solidFill>
                  <a:srgbClr val="FF3300"/>
                </a:solidFill>
              </a:rPr>
              <a:t>Nastavnici i stručni suradnici u školi </a:t>
            </a:r>
            <a:r>
              <a:rPr lang="hr-HR" sz="2400" b="1" smtClean="0">
                <a:solidFill>
                  <a:srgbClr val="000099"/>
                </a:solidFill>
              </a:rPr>
              <a:t>(znaju u čemu je dijete dobro, uspješno)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r-HR" smtClean="0">
                <a:solidFill>
                  <a:srgbClr val="FF3300"/>
                </a:solidFill>
              </a:rPr>
              <a:t>Ljudi koje rade u nekom zanimanju</a:t>
            </a:r>
            <a:r>
              <a:rPr lang="hr-HR" smtClean="0"/>
              <a:t> </a:t>
            </a:r>
            <a:r>
              <a:rPr lang="hr-HR" sz="2400" b="1" smtClean="0">
                <a:solidFill>
                  <a:srgbClr val="000099"/>
                </a:solidFill>
              </a:rPr>
              <a:t>(mogu djetetu objasniti i pokazati neki posao)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r-HR" smtClean="0">
                <a:solidFill>
                  <a:srgbClr val="FF3300"/>
                </a:solidFill>
              </a:rPr>
              <a:t>Informacije na internetu, tiskani materijal</a:t>
            </a:r>
            <a:r>
              <a:rPr lang="hr-HR" smtClean="0"/>
              <a:t> </a:t>
            </a:r>
            <a:r>
              <a:rPr lang="hr-HR" sz="2400" b="1" smtClean="0">
                <a:solidFill>
                  <a:srgbClr val="000099"/>
                </a:solidFill>
              </a:rPr>
              <a:t>(letak, brošure)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r-HR" smtClean="0">
                <a:solidFill>
                  <a:srgbClr val="FF3300"/>
                </a:solidFill>
              </a:rPr>
              <a:t>Stručnjaci koji se bave profesionalnom orijentacijom</a:t>
            </a:r>
            <a:r>
              <a:rPr lang="hr-HR" smtClean="0"/>
              <a:t> </a:t>
            </a:r>
            <a:r>
              <a:rPr lang="hr-HR" sz="2400" b="1" smtClean="0">
                <a:solidFill>
                  <a:srgbClr val="000099"/>
                </a:solidFill>
              </a:rPr>
              <a:t>(neodlučni učenici, učenici sa zdravstvenim poteškoćama, poteškoćama u učenju)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r-HR" b="1" smtClean="0">
                <a:solidFill>
                  <a:srgbClr val="FF3300"/>
                </a:solidFill>
              </a:rPr>
              <a:t>RODITELJI </a:t>
            </a:r>
            <a:r>
              <a:rPr lang="hr-HR" sz="2400" b="1" smtClean="0">
                <a:solidFill>
                  <a:srgbClr val="000099"/>
                </a:solidFill>
              </a:rPr>
              <a:t>(oni svoje dijete najbolje poznaju)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rgbClr val="FF1D2D"/>
                </a:solidFill>
              </a:rPr>
              <a:t>Savjeti</a:t>
            </a:r>
            <a:r>
              <a:rPr lang="hr-HR" smtClean="0"/>
              <a:t> </a:t>
            </a:r>
            <a:r>
              <a:rPr lang="hr-HR" smtClean="0">
                <a:solidFill>
                  <a:srgbClr val="FF1D2D"/>
                </a:solidFill>
              </a:rPr>
              <a:t>roditeljima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hr-HR" sz="3600" smtClean="0">
                <a:solidFill>
                  <a:srgbClr val="003399"/>
                </a:solidFill>
              </a:rPr>
              <a:t>Procijenite sposobnosti svoga djeteta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z="3600" smtClean="0">
                <a:solidFill>
                  <a:srgbClr val="003399"/>
                </a:solidFill>
              </a:rPr>
              <a:t>Uzmite u obzir djetetove želje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z="3600" smtClean="0">
                <a:solidFill>
                  <a:srgbClr val="003399"/>
                </a:solidFill>
              </a:rPr>
              <a:t>Pružite informacije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z="3600" smtClean="0">
                <a:solidFill>
                  <a:srgbClr val="003399"/>
                </a:solidFill>
              </a:rPr>
              <a:t>Pružite savjete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990600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rgbClr val="FF0000"/>
                </a:solidFill>
              </a:rPr>
              <a:t>Kako se upisati u srednju školu?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00101" y="2349500"/>
            <a:ext cx="7429552" cy="3959225"/>
          </a:xfrm>
        </p:spPr>
        <p:txBody>
          <a:bodyPr/>
          <a:lstStyle/>
          <a:p>
            <a:r>
              <a:rPr lang="hr-HR" sz="2000" dirty="0" smtClean="0"/>
              <a:t>Elementi i kriteriji za upis u srednju školu propisani su</a:t>
            </a:r>
            <a:r>
              <a:rPr lang="hr-HR" sz="2200" dirty="0" smtClean="0">
                <a:solidFill>
                  <a:srgbClr val="000099"/>
                </a:solidFill>
              </a:rPr>
              <a:t> </a:t>
            </a:r>
            <a:r>
              <a:rPr lang="hr-HR" sz="2200" dirty="0" smtClean="0">
                <a:solidFill>
                  <a:srgbClr val="FF0000"/>
                </a:solidFill>
              </a:rPr>
              <a:t>Pravilnikom o elementima i kriterijima za izbor kandidata za upis u 1. razred srednje škole. </a:t>
            </a:r>
            <a:endParaRPr lang="hr-HR" sz="2200" dirty="0" smtClean="0">
              <a:solidFill>
                <a:srgbClr val="000099"/>
              </a:solidFill>
            </a:endParaRPr>
          </a:p>
          <a:p>
            <a:r>
              <a:rPr lang="hr-HR" sz="2200" dirty="0" smtClean="0"/>
              <a:t>Postupak i način upisa, te rokovi za prijave i upis utvrđeni su </a:t>
            </a:r>
            <a:r>
              <a:rPr lang="hr-HR" sz="2200" dirty="0" smtClean="0">
                <a:solidFill>
                  <a:srgbClr val="FF0000"/>
                </a:solidFill>
              </a:rPr>
              <a:t>Odlukom o upisu učenika u 1. razred srednje škole u školskoj godini 2015./16</a:t>
            </a:r>
            <a:r>
              <a:rPr lang="hr-H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www.mzos.hr</a:t>
            </a:r>
            <a:endParaRPr lang="hr-HR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</a:rPr>
              <a:t>I. Pravilnik o elementima i kriterijima za izbor kandidata za upis u 1. razred srednje škole.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000099"/>
                </a:solidFill>
              </a:rPr>
              <a:t>U I. razred srednje škole upisuju se kandidati koji su završili osnovno obrazovanje, pod jednakim uvjetima u skladu s planiranim brojem upisnih mjesta.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000099"/>
                </a:solidFill>
              </a:rPr>
              <a:t>Prijave i upis kandidata u prve razrede srednjih škola provode se putem mrežne stranice Nacionalnoga informacijskog sustava prijava i upisa u srednje škole (</a:t>
            </a:r>
            <a:r>
              <a:rPr lang="hr-HR" dirty="0" err="1" smtClean="0">
                <a:solidFill>
                  <a:srgbClr val="000099"/>
                </a:solidFill>
              </a:rPr>
              <a:t>NISpuSŠ</a:t>
            </a:r>
            <a:r>
              <a:rPr lang="hr-HR" dirty="0" smtClean="0">
                <a:solidFill>
                  <a:srgbClr val="000099"/>
                </a:solidFill>
              </a:rPr>
              <a:t>).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000099"/>
                </a:solidFill>
              </a:rPr>
              <a:t>U svakome upisnom roku kandidat  može prijaviti  najviše  6 obrazovnih programa.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F0000"/>
                </a:solidFill>
              </a:rPr>
              <a:t> elementi vrednovanja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3200" dirty="0" smtClean="0">
                <a:solidFill>
                  <a:srgbClr val="003366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3200" dirty="0" smtClean="0">
                <a:solidFill>
                  <a:srgbClr val="003366"/>
                </a:solidFill>
              </a:rPr>
              <a:t>	</a:t>
            </a:r>
            <a:r>
              <a:rPr lang="hr-HR" dirty="0" smtClean="0">
                <a:solidFill>
                  <a:srgbClr val="003399"/>
                </a:solidFill>
              </a:rPr>
              <a:t>Za upis u I. razred srednje škole prijavljenom kandidatu vrednuju se i boduju</a:t>
            </a:r>
            <a:r>
              <a:rPr lang="hr-HR" sz="3200" dirty="0" smtClean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hr-HR" dirty="0" smtClean="0">
                <a:solidFill>
                  <a:srgbClr val="003399"/>
                </a:solidFill>
              </a:rPr>
              <a:t>1. ZAJEDNIČKI, </a:t>
            </a:r>
          </a:p>
          <a:p>
            <a:pPr>
              <a:lnSpc>
                <a:spcPct val="90000"/>
              </a:lnSpc>
              <a:buNone/>
            </a:pPr>
            <a:r>
              <a:rPr lang="hr-HR" dirty="0" smtClean="0">
                <a:solidFill>
                  <a:srgbClr val="003399"/>
                </a:solidFill>
              </a:rPr>
              <a:t>2.  DODATNI,</a:t>
            </a:r>
          </a:p>
          <a:p>
            <a:pPr>
              <a:lnSpc>
                <a:spcPct val="90000"/>
              </a:lnSpc>
              <a:buNone/>
            </a:pPr>
            <a:r>
              <a:rPr lang="hr-HR" dirty="0" smtClean="0">
                <a:solidFill>
                  <a:srgbClr val="003399"/>
                </a:solidFill>
              </a:rPr>
              <a:t>3. POSEBAN ELEMENT</a:t>
            </a:r>
          </a:p>
          <a:p>
            <a:pPr eaLnBrk="1" hangingPunct="1">
              <a:lnSpc>
                <a:spcPct val="90000"/>
              </a:lnSpc>
            </a:pPr>
            <a:endParaRPr lang="hr-HR" sz="3200" dirty="0" smtClean="0">
              <a:solidFill>
                <a:srgbClr val="003366"/>
              </a:solidFill>
            </a:endParaRPr>
          </a:p>
        </p:txBody>
      </p:sp>
      <p:pic>
        <p:nvPicPr>
          <p:cNvPr id="4" name="Picture 4" descr="C:\Users\user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286124"/>
            <a:ext cx="230505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853</TotalTime>
  <Words>2295</Words>
  <Application>Microsoft Office PowerPoint</Application>
  <PresentationFormat>Prikaz na zaslonu (4:3)</PresentationFormat>
  <Paragraphs>337</Paragraphs>
  <Slides>37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37</vt:i4>
      </vt:variant>
    </vt:vector>
  </HeadingPairs>
  <TitlesOfParts>
    <vt:vector size="39" baseType="lpstr">
      <vt:lpstr>Oriel</vt:lpstr>
      <vt:lpstr>Clip</vt:lpstr>
      <vt:lpstr>Kamo nakon osnovne škole?</vt:lpstr>
      <vt:lpstr>PowerPointova prezentacija</vt:lpstr>
      <vt:lpstr>    O čemu sve treba voditi računa kod izbora zanimanja:</vt:lpstr>
      <vt:lpstr>Pogreške pri izboru zanimanja</vt:lpstr>
      <vt:lpstr>Tko može pomoći u odluci?</vt:lpstr>
      <vt:lpstr>Savjeti roditeljima</vt:lpstr>
      <vt:lpstr>Kako se upisati u srednju školu?</vt:lpstr>
      <vt:lpstr>I. Pravilnik o elementima i kriterijima za izbor kandidata za upis u 1. razred srednje škole.</vt:lpstr>
      <vt:lpstr> elementi vrednovanja</vt:lpstr>
      <vt:lpstr>1. Zajednički element vrednovanja kandidata :</vt:lpstr>
      <vt:lpstr>PowerPointova prezentacija</vt:lpstr>
      <vt:lpstr>Primjer izračuna bodova za upis u gimnazije</vt:lpstr>
      <vt:lpstr>2. Dodatni elementi vrednovanja</vt:lpstr>
      <vt:lpstr>2.2 Vrednovanje rezultata kandidata postignutih na natjecanjima iz znanja2</vt:lpstr>
      <vt:lpstr>PowerPointova prezentacija</vt:lpstr>
      <vt:lpstr>2. 3 Vrednovanje rezultata kandidata postignutih na sportskim natjecanjima</vt:lpstr>
      <vt:lpstr>3. poseban element vrednovanja čini vrednovanje uspjeha: </vt:lpstr>
      <vt:lpstr>3.1. Vrednovanje uspjeha kandidata sa zdravstvenim teškoćama  </vt:lpstr>
      <vt:lpstr>3.2. Kandidati koji žive u otežanim uvjetima obrazovanja uzrokovanim nepovoljnim ekonomskim, socijalnim te odgojnim čimbenicima</vt:lpstr>
      <vt:lpstr>PowerPointova prezentacija</vt:lpstr>
      <vt:lpstr>4. VREDNOVANJE USPJEHA KANDIDATA S TEŠKOĆAMA U RAZVOJU  </vt:lpstr>
      <vt:lpstr>5. Posebna mjerila i postupci za upis</vt:lpstr>
      <vt:lpstr>PowerPointova prezentacija</vt:lpstr>
      <vt:lpstr>Utvrđivanje ukupnog rezultata</vt:lpstr>
      <vt:lpstr>II. Odluka o upisu učenika u I. razred srednje škole u školskoj godini 2015./2016. </vt:lpstr>
      <vt:lpstr>www.upisi.hr</vt:lpstr>
      <vt:lpstr>ROKOVI</vt:lpstr>
      <vt:lpstr>Ljetni upisni rok</vt:lpstr>
      <vt:lpstr>JESENSKI UPISNI ROK</vt:lpstr>
      <vt:lpstr>Prijava kandidata sa teškoćama ljetni rok</vt:lpstr>
      <vt:lpstr>Jesenski rok</vt:lpstr>
      <vt:lpstr>Upis učenika u 1. razred srednje škole</vt:lpstr>
      <vt:lpstr>ŠKOLE I PROGRAMI</vt:lpstr>
      <vt:lpstr>Za kraj</vt:lpstr>
      <vt:lpstr>Kod kuće se možete informirati putem INTERNETA:</vt:lpstr>
      <vt:lpstr> vodič kroz ZANIMANJA</vt:lpstr>
      <vt:lpstr>BUDUĆNOST NA TRŽIŠTU RADA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Kamo nakon osnovne škole?</dc:title>
  <dc:creator>Anita</dc:creator>
  <cp:lastModifiedBy>Korisnik</cp:lastModifiedBy>
  <cp:revision>79</cp:revision>
  <dcterms:created xsi:type="dcterms:W3CDTF">2015-05-14T07:11:44Z</dcterms:created>
  <dcterms:modified xsi:type="dcterms:W3CDTF">2015-06-26T06:13:31Z</dcterms:modified>
</cp:coreProperties>
</file>