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67" r:id="rId10"/>
    <p:sldId id="260" r:id="rId11"/>
    <p:sldId id="266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1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522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77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19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061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52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278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081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287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804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85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63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2CA38C-CE69-4756-95B8-E7F5516227AB}" type="datetimeFigureOut">
              <a:rPr lang="hr-HR" smtClean="0"/>
              <a:pPr/>
              <a:t>18.4.2015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688C52-99AB-4730-856D-99E880FDB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9413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45923" y="1320483"/>
            <a:ext cx="11079480" cy="2387600"/>
          </a:xfrm>
        </p:spPr>
        <p:txBody>
          <a:bodyPr/>
          <a:lstStyle/>
          <a:p>
            <a:r>
              <a:rPr lang="hr-HR" sz="100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Bajkovita strana našeg vrta…</a:t>
            </a:r>
            <a:endParaRPr lang="hr-HR" sz="10000" b="1" dirty="0">
              <a:solidFill>
                <a:srgbClr val="C00000"/>
              </a:solidFill>
              <a:latin typeface="Informal Roman" panose="030604020304060B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45923" y="4030620"/>
            <a:ext cx="9489573" cy="861420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Povodom Dana planeta Zemlje potrudili smo se zabilježiti bajkovitu stranu našeg vrta. Fotografijama smo ovjekovječili ljepotu koju nam priroda svaki dan pruža.</a:t>
            </a:r>
            <a:endParaRPr lang="hr-HR" sz="3600" b="1" dirty="0">
              <a:solidFill>
                <a:srgbClr val="C00000"/>
              </a:solidFill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53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Poruka:</a:t>
            </a:r>
            <a:endParaRPr lang="hr-HR" sz="6000" b="1" dirty="0">
              <a:solidFill>
                <a:srgbClr val="C00000"/>
              </a:solidFill>
              <a:latin typeface="Informal Roman" panose="030604020304060B0204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358346" y="2286000"/>
            <a:ext cx="5320509" cy="4275438"/>
          </a:xfrm>
        </p:spPr>
        <p:txBody>
          <a:bodyPr>
            <a:normAutofit fontScale="85000" lnSpcReduction="10000"/>
          </a:bodyPr>
          <a:lstStyle/>
          <a:p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Biljke čine ovaj svijet </a:t>
            </a:r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ljepšim,raznovrsnijim,mirisnijim…Zato </a:t>
            </a:r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svatko treba u svom životu zasaditi barem jednu biljku i učiniti ovaj svojet ljepšim ptici za let,pčelici za oprašivanje,a na kraju samom sebi i svima ostalima… </a:t>
            </a:r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  <a:sym typeface="Wingdings" panose="05000000000000000000" pitchFamily="2" charset="2"/>
              </a:rPr>
              <a:t></a:t>
            </a:r>
            <a:endParaRPr lang="hr-HR" sz="4400" b="1" dirty="0">
              <a:solidFill>
                <a:srgbClr val="C00000"/>
              </a:solidFill>
              <a:latin typeface="Informal Roman" panose="030604020304060B0204" pitchFamily="66" charset="0"/>
            </a:endParaRPr>
          </a:p>
        </p:txBody>
      </p:sp>
      <p:pic>
        <p:nvPicPr>
          <p:cNvPr id="5" name="Slika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165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3254" y="604332"/>
            <a:ext cx="8979379" cy="1224468"/>
          </a:xfrm>
        </p:spPr>
        <p:txBody>
          <a:bodyPr>
            <a:normAutofit fontScale="85000" lnSpcReduction="20000"/>
          </a:bodyPr>
          <a:lstStyle/>
          <a:p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Pripremila </a:t>
            </a:r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: </a:t>
            </a:r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Paola Grbeša 8.D 2014./15</a:t>
            </a:r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.</a:t>
            </a:r>
          </a:p>
          <a:p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 </a:t>
            </a:r>
            <a:r>
              <a:rPr lang="hr-HR" sz="44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             eko-sekcija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585" y="2327844"/>
            <a:ext cx="2601447" cy="34631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627" y="1774430"/>
            <a:ext cx="6778093" cy="50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125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1359" y="3587992"/>
            <a:ext cx="4076835" cy="30576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79" y="20338"/>
            <a:ext cx="4757763" cy="356832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903" y="406417"/>
            <a:ext cx="4481384" cy="3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638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55" y="103028"/>
            <a:ext cx="3992457" cy="2994343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559" y="172835"/>
            <a:ext cx="3899381" cy="292453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98" y="3077648"/>
            <a:ext cx="4826285" cy="361971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0" y="3535679"/>
            <a:ext cx="4395710" cy="32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430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35" y="245956"/>
            <a:ext cx="3969316" cy="297698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560" y="159252"/>
            <a:ext cx="3841716" cy="28812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57" y="3424160"/>
            <a:ext cx="4510216" cy="33826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41" y="494270"/>
            <a:ext cx="3638231" cy="27286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3665" y="3236862"/>
            <a:ext cx="4658497" cy="34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834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16" y="-17282"/>
            <a:ext cx="4021214" cy="301591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049" y="51542"/>
            <a:ext cx="4116097" cy="30870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54" y="3333132"/>
            <a:ext cx="4595066" cy="34463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418925"/>
            <a:ext cx="4306330" cy="32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952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195" y="409813"/>
            <a:ext cx="3174365" cy="238077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122" y="278130"/>
            <a:ext cx="3916680" cy="29375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240" y="3375660"/>
            <a:ext cx="3322320" cy="24917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667947"/>
            <a:ext cx="2956560" cy="22174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058" y="409813"/>
            <a:ext cx="2362200" cy="17716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8842" y="3964305"/>
            <a:ext cx="3108960" cy="23317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640" y="4240530"/>
            <a:ext cx="3063240" cy="22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524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2928" y="589228"/>
            <a:ext cx="9500151" cy="924475"/>
          </a:xfrm>
        </p:spPr>
        <p:txBody>
          <a:bodyPr/>
          <a:lstStyle/>
          <a:p>
            <a:r>
              <a:rPr lang="hr-HR" sz="2800" b="1" dirty="0" smtClean="0">
                <a:solidFill>
                  <a:srgbClr val="FF0000"/>
                </a:solidFill>
                <a:latin typeface="Lucida Calligraphy" pitchFamily="66" charset="0"/>
              </a:rPr>
              <a:t>U prirodu je ugrađena fantastična ljepota, pronađi cvijet i promatraj ga mirno, pažljivo i s ljubavlju </a:t>
            </a:r>
            <a:endParaRPr lang="hr-HR" sz="28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221" y="2557849"/>
            <a:ext cx="4954236" cy="371567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419" y="2545493"/>
            <a:ext cx="5323291" cy="3992468"/>
          </a:xfrm>
          <a:prstGeom prst="rect">
            <a:avLst/>
          </a:prstGeom>
        </p:spPr>
      </p:pic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1420064" y="2165707"/>
            <a:ext cx="10603060" cy="4902358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55149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45434" y="1248403"/>
            <a:ext cx="6424878" cy="481865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222" y="80620"/>
            <a:ext cx="4225609" cy="31692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232" y="3336324"/>
            <a:ext cx="4618817" cy="34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754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9801" y="403498"/>
            <a:ext cx="3279932" cy="2456901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28569" y="626110"/>
            <a:ext cx="3547533" cy="4229099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C00000"/>
                </a:solidFill>
                <a:latin typeface="Informal Roman" panose="030604020304060B0204" pitchFamily="66" charset="0"/>
              </a:rPr>
              <a:t>Ovako je izgledala kasna jesen u našem vrtu…</a:t>
            </a:r>
            <a:endParaRPr lang="hr-HR" sz="4000" b="1" dirty="0">
              <a:solidFill>
                <a:srgbClr val="C00000"/>
              </a:solidFill>
              <a:latin typeface="Informal Roman" panose="030604020304060B0204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2" y="2623897"/>
            <a:ext cx="5167379" cy="387754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856" y="654908"/>
            <a:ext cx="3834442" cy="287759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877" y="3418618"/>
            <a:ext cx="4388135" cy="32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934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Proljeće</Template>
  <TotalTime>120</TotalTime>
  <Words>102</Words>
  <Application>Microsoft Office PowerPoint</Application>
  <PresentationFormat>Custom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Spring</vt:lpstr>
      <vt:lpstr>Bajkovita strana našeg vrta…</vt:lpstr>
      <vt:lpstr>Slide 2</vt:lpstr>
      <vt:lpstr>Slide 3</vt:lpstr>
      <vt:lpstr>Slide 4</vt:lpstr>
      <vt:lpstr>Slide 5</vt:lpstr>
      <vt:lpstr>Slide 6</vt:lpstr>
      <vt:lpstr>U prirodu je ugrađena fantastična ljepota, pronađi cvijet i promatraj ga mirno, pažljivo i s ljubavlju </vt:lpstr>
      <vt:lpstr>Slide 8</vt:lpstr>
      <vt:lpstr>Slide 9</vt:lpstr>
      <vt:lpstr>Poruka: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Bajkovita strana našeg vrta…</dc:title>
  <dc:creator>Korisnik</dc:creator>
  <cp:lastModifiedBy>D.D.</cp:lastModifiedBy>
  <cp:revision>12</cp:revision>
  <dcterms:created xsi:type="dcterms:W3CDTF">2014-12-10T12:18:39Z</dcterms:created>
  <dcterms:modified xsi:type="dcterms:W3CDTF">2015-04-18T17:43:35Z</dcterms:modified>
</cp:coreProperties>
</file>