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61" r:id="rId5"/>
    <p:sldId id="258" r:id="rId6"/>
    <p:sldId id="268" r:id="rId7"/>
    <p:sldId id="264" r:id="rId8"/>
    <p:sldId id="269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1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49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3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7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6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32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5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5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1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45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B928-D61E-46B3-AA56-A494651BA158}" type="datetimeFigureOut">
              <a:rPr lang="hr-HR" smtClean="0"/>
              <a:t>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8D20-38B0-49BC-B6FC-4FD52C558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5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FA6B610-33B6-4DF2-AD28-89D2F22997E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r="-1" b="-1"/>
          <a:stretch/>
        </p:blipFill>
        <p:spPr bwMode="auto">
          <a:xfrm>
            <a:off x="3028182" y="643466"/>
            <a:ext cx="6135636" cy="5571067"/>
          </a:xfrm>
          <a:prstGeom prst="rect">
            <a:avLst/>
          </a:prstGeom>
          <a:noFill/>
        </p:spPr>
      </p:pic>
      <p:pic>
        <p:nvPicPr>
          <p:cNvPr id="3" name="Rezervirano mjesto sadržaja 3">
            <a:extLst>
              <a:ext uri="{FF2B5EF4-FFF2-40B4-BE49-F238E27FC236}">
                <a16:creationId xmlns:a16="http://schemas.microsoft.com/office/drawing/2014/main" id="{EE500E15-213A-44A9-BB0D-B072116654F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r="-1" b="-1"/>
          <a:stretch/>
        </p:blipFill>
        <p:spPr bwMode="auto">
          <a:xfrm>
            <a:off x="3180582" y="795866"/>
            <a:ext cx="6135636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22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Rectangle 42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29870D-B90A-47D4-8AD4-B09DA096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hr-HR" sz="3600" b="1" dirty="0"/>
              <a:t>Centar izvrsnosti iz fizike</a:t>
            </a: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2736" y="1328435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771D86-8D56-402E-8ADF-26A4AFC02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hr-HR" sz="2400" dirty="0"/>
              <a:t>Od školske godine 2015./2016.</a:t>
            </a:r>
          </a:p>
          <a:p>
            <a:r>
              <a:rPr lang="hr-HR" sz="2400" dirty="0"/>
              <a:t>Mentori –učitelji fizike </a:t>
            </a:r>
          </a:p>
          <a:p>
            <a:endParaRPr lang="hr-HR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67CAC47-4341-4FD3-819E-536262192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9" b="1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6D74E6-15AA-432F-AC1D-DACD436EF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05"/>
          <a:stretch/>
        </p:blipFill>
        <p:spPr>
          <a:xfrm rot="5400000">
            <a:off x="4320167" y="2633894"/>
            <a:ext cx="3639312" cy="3584448"/>
          </a:xfrm>
          <a:prstGeom prst="rect">
            <a:avLst/>
          </a:prstGeom>
        </p:spPr>
      </p:pic>
      <p:pic>
        <p:nvPicPr>
          <p:cNvPr id="21" name="Rezervirano mjesto sadržaja 3">
            <a:extLst>
              <a:ext uri="{FF2B5EF4-FFF2-40B4-BE49-F238E27FC236}">
                <a16:creationId xmlns:a16="http://schemas.microsoft.com/office/drawing/2014/main" id="{01CCC964-E7B5-46B8-BA89-62F1C9CCC7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" r="1" b="1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983" y="125613"/>
            <a:ext cx="4429259" cy="2128189"/>
          </a:xfrm>
        </p:spPr>
        <p:txBody>
          <a:bodyPr/>
          <a:lstStyle/>
          <a:p>
            <a:r>
              <a:rPr lang="hr-HR" sz="40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Aktivnosti Centra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Festival znanosti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3" y="4677336"/>
            <a:ext cx="2809124" cy="21042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60" y="2261172"/>
            <a:ext cx="2911861" cy="21747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3" y="1969919"/>
            <a:ext cx="3193709" cy="23923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80" y="67194"/>
            <a:ext cx="2697491" cy="202311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12" y="4617617"/>
            <a:ext cx="2817460" cy="210429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92" y="2225390"/>
            <a:ext cx="2887096" cy="216532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0DAE225-CFB6-480E-ABA2-25DFFAAA9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63" y="15451"/>
            <a:ext cx="2887097" cy="216532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8369FE1-8612-4CFB-A154-64BC6A6C9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78" y="4561572"/>
            <a:ext cx="2899730" cy="21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Radionice u vrtićima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 b="1"/>
          <a:stretch/>
        </p:blipFill>
        <p:spPr>
          <a:xfrm rot="5400000">
            <a:off x="148914" y="480657"/>
            <a:ext cx="4111323" cy="37934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r="1" b="25582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r="28491" b="-2"/>
          <a:stretch/>
        </p:blipFill>
        <p:spPr>
          <a:xfrm rot="5400000">
            <a:off x="5080658" y="1531619"/>
            <a:ext cx="2013804" cy="37947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3"/>
          <a:stretch/>
        </p:blipFill>
        <p:spPr>
          <a:xfrm rot="5400000">
            <a:off x="7929507" y="478401"/>
            <a:ext cx="4111321" cy="37979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3" r="1" b="3444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Radionice u osnovnoj školi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 b="1"/>
          <a:stretch/>
        </p:blipFill>
        <p:spPr>
          <a:xfrm rot="5400000">
            <a:off x="148914" y="480657"/>
            <a:ext cx="4111323" cy="37934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 r="1" b="16280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4" r="1" b="17799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4" b="-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r="1" b="21686"/>
          <a:stretch/>
        </p:blipFill>
        <p:spPr>
          <a:xfrm rot="21600000"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BB0538-4BA7-46AF-AD21-4DF428AA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Mali znanstvenici – Gradska knjižnica Zadar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888A657-4497-4E82-85CE-D38C6F4E0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746250"/>
            <a:ext cx="2992438" cy="42497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BC00484-D47D-4DAF-AD4E-9A07898A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38" y="1746250"/>
            <a:ext cx="2625725" cy="17256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E33E0F7-0A18-4B94-B809-3CA2EC0AD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13" y="1746250"/>
            <a:ext cx="2338388" cy="1725613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4820F1EE-170F-4E70-81B3-3902D2A75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746250"/>
            <a:ext cx="2617788" cy="17256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7FAA5E8-1B58-4369-9240-769201E0A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0" y="3554413"/>
            <a:ext cx="4175125" cy="2441575"/>
          </a:xfrm>
          <a:prstGeom prst="rect">
            <a:avLst/>
          </a:prstGeom>
        </p:spPr>
      </p:pic>
      <p:pic>
        <p:nvPicPr>
          <p:cNvPr id="16" name="Rezervirano mjesto sadržaja 15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FC269992-AA94-4468-AA14-1B05E1AC8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5" y="3554413"/>
            <a:ext cx="3489325" cy="2441575"/>
          </a:xfrm>
        </p:spPr>
      </p:pic>
    </p:spTree>
    <p:extLst>
      <p:ext uri="{BB962C8B-B14F-4D97-AF65-F5344CB8AC3E}">
        <p14:creationId xmlns:p14="http://schemas.microsoft.com/office/powerpoint/2010/main" val="392317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00200"/>
            <a:ext cx="9372600" cy="492514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Razvijanje interesa za prirodne predmete</a:t>
            </a:r>
          </a:p>
          <a:p>
            <a:r>
              <a:rPr lang="hr-HR" dirty="0"/>
              <a:t>Popularizacija znanosti</a:t>
            </a:r>
          </a:p>
          <a:p>
            <a:r>
              <a:rPr lang="hr-HR" dirty="0"/>
              <a:t>Razvijanje logičkog razmišljanja</a:t>
            </a:r>
          </a:p>
          <a:p>
            <a:r>
              <a:rPr lang="hr-HR" dirty="0"/>
              <a:t>Učenje istraživanjem i otkrivanjem</a:t>
            </a:r>
          </a:p>
          <a:p>
            <a:r>
              <a:rPr lang="hr-HR" dirty="0"/>
              <a:t>Razbijanje krivih koncepata</a:t>
            </a:r>
          </a:p>
          <a:p>
            <a:r>
              <a:rPr lang="hr-HR" dirty="0"/>
              <a:t>Opušteni i zabavni pristup učenju</a:t>
            </a:r>
          </a:p>
          <a:p>
            <a:r>
              <a:rPr lang="hr-HR" dirty="0"/>
              <a:t>Otkrivanje novih pojava</a:t>
            </a:r>
          </a:p>
          <a:p>
            <a:r>
              <a:rPr lang="hr-HR" dirty="0"/>
              <a:t>Razvijanje kreativnog razmišljanja</a:t>
            </a:r>
          </a:p>
          <a:p>
            <a:r>
              <a:rPr lang="hr-HR" b="1" dirty="0"/>
              <a:t>Dugoročni cilj pokretanja projekta Mali znanstvenici je populariziranje područja STEM-a i područja </a:t>
            </a:r>
            <a:r>
              <a:rPr lang="hr-HR" dirty="0"/>
              <a:t>fizike.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8519BA-3413-439D-92DA-717700663E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49" y="1027906"/>
            <a:ext cx="4089400" cy="4070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BAE36-E8E4-45EE-A42B-D42362D2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hr-HR" b="1" dirty="0"/>
              <a:t>Mali znanstvenici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B4689-758F-410C-89E6-040E6FD2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98964"/>
            <a:ext cx="6586489" cy="4124855"/>
          </a:xfrm>
        </p:spPr>
        <p:txBody>
          <a:bodyPr>
            <a:normAutofit fontScale="92500" lnSpcReduction="20000"/>
          </a:bodyPr>
          <a:lstStyle/>
          <a:p>
            <a:r>
              <a:rPr lang="hr-HR" sz="2400" b="1" dirty="0">
                <a:cs typeface="Times New Roman" panose="02020603050405020304" pitchFamily="18" charset="0"/>
              </a:rPr>
              <a:t>rad u manjim grupama, gdje se individualno pristupa svakom učeniku čime se potiče učenikovo istraživanje i učenje.</a:t>
            </a:r>
          </a:p>
          <a:p>
            <a:r>
              <a:rPr lang="hr-HR" sz="2400" b="1" dirty="0">
                <a:cs typeface="Times New Roman" panose="02020603050405020304" pitchFamily="18" charset="0"/>
              </a:rPr>
              <a:t>Mentorice : Ana </a:t>
            </a:r>
            <a:r>
              <a:rPr lang="hr-HR" sz="2400" b="1" dirty="0" err="1">
                <a:cs typeface="Times New Roman" panose="02020603050405020304" pitchFamily="18" charset="0"/>
              </a:rPr>
              <a:t>Lipošćak</a:t>
            </a:r>
            <a:r>
              <a:rPr lang="hr-HR" sz="2400" b="1" dirty="0">
                <a:cs typeface="Times New Roman" panose="02020603050405020304" pitchFamily="18" charset="0"/>
              </a:rPr>
              <a:t> i Vedrana Kasalo</a:t>
            </a:r>
          </a:p>
          <a:p>
            <a:r>
              <a:rPr lang="hr-HR" sz="3200" b="1" dirty="0"/>
              <a:t>Teme radionica:</a:t>
            </a:r>
            <a:endParaRPr lang="hr-HR" sz="3200" dirty="0"/>
          </a:p>
          <a:p>
            <a:pPr lvl="0"/>
            <a:r>
              <a:rPr lang="hr-HR" sz="2400" b="1" dirty="0"/>
              <a:t>Zašto brodić pliva na moru</a:t>
            </a:r>
            <a:r>
              <a:rPr lang="hr-HR" sz="2400" dirty="0"/>
              <a:t> </a:t>
            </a:r>
            <a:r>
              <a:rPr lang="hr-HR" sz="2400" b="1" dirty="0"/>
              <a:t>i je li zrak jak?</a:t>
            </a:r>
            <a:r>
              <a:rPr lang="hr-HR" sz="2400" dirty="0"/>
              <a:t> (obujam, masa, gustoća, tlak, )</a:t>
            </a:r>
          </a:p>
          <a:p>
            <a:pPr lvl="0"/>
            <a:r>
              <a:rPr lang="hr-HR" sz="2400" b="1" dirty="0"/>
              <a:t>Toplo hladno</a:t>
            </a:r>
            <a:r>
              <a:rPr lang="hr-HR" sz="2400" dirty="0"/>
              <a:t> (toplina, promjena obujma zagrijavanjem)</a:t>
            </a:r>
          </a:p>
          <a:p>
            <a:pPr lvl="0"/>
            <a:r>
              <a:rPr lang="hr-HR" sz="2400" b="1" dirty="0"/>
              <a:t>Kratki spoj</a:t>
            </a:r>
            <a:r>
              <a:rPr lang="hr-HR" sz="2400" dirty="0"/>
              <a:t> (magneti, struja)</a:t>
            </a:r>
          </a:p>
          <a:p>
            <a:pPr lvl="0"/>
            <a:r>
              <a:rPr lang="hr-HR" sz="2400" b="1" dirty="0"/>
              <a:t>Zašto je nebo plavo</a:t>
            </a:r>
            <a:r>
              <a:rPr lang="hr-HR" sz="2400" dirty="0"/>
              <a:t> (svjetlosti, valovi)</a:t>
            </a:r>
          </a:p>
          <a:p>
            <a:pPr lvl="0"/>
            <a:r>
              <a:rPr lang="hr-HR" sz="2400" b="1" dirty="0"/>
              <a:t>LEGO – </a:t>
            </a:r>
            <a:r>
              <a:rPr lang="hr-HR" sz="2400" dirty="0"/>
              <a:t>početno programiranje</a:t>
            </a:r>
          </a:p>
          <a:p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D65094-E34D-44CE-9092-5067CAC89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490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Zahvaljujemo na pažnji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r="3" b="6516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9" r="-2" b="20237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t="24174" r="-2" b="24903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37309" b="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t="17817" r="1" b="1154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0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159</Words>
  <Application>Microsoft Office PowerPoint</Application>
  <PresentationFormat>Široki zaslon</PresentationFormat>
  <Paragraphs>30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PowerPoint prezentacija</vt:lpstr>
      <vt:lpstr>Centar izvrsnosti iz fizike</vt:lpstr>
      <vt:lpstr>PowerPoint prezentacija</vt:lpstr>
      <vt:lpstr>Radionice u vrtićima</vt:lpstr>
      <vt:lpstr>Radionice u osnovnoj školi</vt:lpstr>
      <vt:lpstr>Mali znanstvenici – Gradska knjižnica Zadar</vt:lpstr>
      <vt:lpstr>Ciljevi</vt:lpstr>
      <vt:lpstr>Mali znanstvenici</vt:lpstr>
      <vt:lpstr>Zahvaljujemo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Vedrana Kasalo</dc:creator>
  <cp:lastModifiedBy>Vedrana Kasalo</cp:lastModifiedBy>
  <cp:revision>4</cp:revision>
  <dcterms:created xsi:type="dcterms:W3CDTF">2019-11-28T14:27:01Z</dcterms:created>
  <dcterms:modified xsi:type="dcterms:W3CDTF">2020-01-05T09:40:50Z</dcterms:modified>
</cp:coreProperties>
</file>