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F835-403C-4454-B1A3-3FC333DCC64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8BC3-64EF-4EEC-998C-1ADDD0FB3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F835-403C-4454-B1A3-3FC333DCC64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8BC3-64EF-4EEC-998C-1ADDD0FB3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F835-403C-4454-B1A3-3FC333DCC64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8BC3-64EF-4EEC-998C-1ADDD0FB3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F835-403C-4454-B1A3-3FC333DCC64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8BC3-64EF-4EEC-998C-1ADDD0FB3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F835-403C-4454-B1A3-3FC333DCC64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8BC3-64EF-4EEC-998C-1ADDD0FB3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F835-403C-4454-B1A3-3FC333DCC64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8BC3-64EF-4EEC-998C-1ADDD0FB3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F835-403C-4454-B1A3-3FC333DCC64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8BC3-64EF-4EEC-998C-1ADDD0FB3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F835-403C-4454-B1A3-3FC333DCC64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8BC3-64EF-4EEC-998C-1ADDD0FB3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F835-403C-4454-B1A3-3FC333DCC64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8BC3-64EF-4EEC-998C-1ADDD0FB3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F835-403C-4454-B1A3-3FC333DCC64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8BC3-64EF-4EEC-998C-1ADDD0FB3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9FF835-403C-4454-B1A3-3FC333DCC64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E28BC3-64EF-4EEC-998C-1ADDD0FB3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49FF835-403C-4454-B1A3-3FC333DCC641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7E28BC3-64EF-4EEC-998C-1ADDD0FB3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988840"/>
            <a:ext cx="7406640" cy="1440160"/>
          </a:xfrm>
        </p:spPr>
        <p:txBody>
          <a:bodyPr/>
          <a:lstStyle/>
          <a:p>
            <a:r>
              <a:rPr lang="hr-HR" dirty="0" smtClean="0"/>
              <a:t> Magneti i njihova svojstva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4000" dirty="0" smtClean="0"/>
          </a:p>
          <a:p>
            <a:r>
              <a:rPr lang="hr-HR" sz="4000" dirty="0" smtClean="0"/>
              <a:t>Magneti su tvari koje privlače predmete od željeza,nikla, kobalta i njihovih legura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Postoje prirodni magneti, željezne rude, i umjetni magneti: permanentni magneti i elektromagneti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Međudjelovanje magneta nazivamo magnetska sila koja može biti   privlačna i odbojna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4605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Magnetsko polje je prostor oko magneta u kojem djeluje magnetska sila   </a:t>
            </a:r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                magnetsko polje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357437" y="4509120"/>
            <a:ext cx="4429125" cy="1584176"/>
            <a:chOff x="2195513" y="1449388"/>
            <a:chExt cx="4429125" cy="2232025"/>
          </a:xfrm>
        </p:grpSpPr>
        <p:grpSp>
          <p:nvGrpSpPr>
            <p:cNvPr id="5" name="Group 4"/>
            <p:cNvGrpSpPr/>
            <p:nvPr/>
          </p:nvGrpSpPr>
          <p:grpSpPr>
            <a:xfrm>
              <a:off x="2195513" y="3105150"/>
              <a:ext cx="4429125" cy="576263"/>
              <a:chOff x="2195513" y="3105150"/>
              <a:chExt cx="4429125" cy="576263"/>
            </a:xfrm>
          </p:grpSpPr>
          <p:sp>
            <p:nvSpPr>
              <p:cNvPr id="8" name="AutoShape 6"/>
              <p:cNvSpPr>
                <a:spLocks noChangeArrowheads="1"/>
              </p:cNvSpPr>
              <p:nvPr/>
            </p:nvSpPr>
            <p:spPr bwMode="auto">
              <a:xfrm>
                <a:off x="2195513" y="3105150"/>
                <a:ext cx="2431457" cy="576263"/>
              </a:xfrm>
              <a:prstGeom prst="cube">
                <a:avLst>
                  <a:gd name="adj" fmla="val 63731"/>
                </a:avLst>
              </a:prstGeom>
              <a:solidFill>
                <a:srgbClr val="00206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hr-H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" name="AutoShape 7"/>
              <p:cNvSpPr>
                <a:spLocks noChangeArrowheads="1"/>
              </p:cNvSpPr>
              <p:nvPr/>
            </p:nvSpPr>
            <p:spPr bwMode="auto">
              <a:xfrm>
                <a:off x="4228397" y="3105150"/>
                <a:ext cx="2396241" cy="574770"/>
              </a:xfrm>
              <a:prstGeom prst="cube">
                <a:avLst>
                  <a:gd name="adj" fmla="val 65454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hr-H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H="1">
              <a:off x="2879725" y="1449388"/>
              <a:ext cx="1547813" cy="1439862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4716463" y="1484313"/>
              <a:ext cx="1368425" cy="1296987"/>
            </a:xfrm>
            <a:prstGeom prst="line">
              <a:avLst/>
            </a:prstGeom>
            <a:noFill/>
            <a:ln w="57150">
              <a:solidFill>
                <a:srgbClr val="FFCC00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00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S  –  </a:t>
            </a:r>
            <a:r>
              <a:rPr lang="hr-HR" b="1" dirty="0" smtClean="0"/>
              <a:t>sjeverni pol magneta   ( N ) </a:t>
            </a:r>
            <a:endParaRPr lang="en-US" b="1" dirty="0" smtClean="0"/>
          </a:p>
          <a:p>
            <a:r>
              <a:rPr lang="hr-HR" dirty="0" smtClean="0"/>
              <a:t> J  </a:t>
            </a:r>
            <a:r>
              <a:rPr lang="hr-HR" b="1" dirty="0" smtClean="0"/>
              <a:t>–  južni pol magneta       ( S ) </a:t>
            </a:r>
            <a:endParaRPr lang="en-US" b="1" dirty="0" smtClean="0"/>
          </a:p>
          <a:p>
            <a:r>
              <a:rPr lang="hr-HR" b="1" dirty="0" smtClean="0"/>
              <a:t> </a:t>
            </a:r>
            <a:r>
              <a:rPr lang="en-US" b="1" dirty="0" err="1" smtClean="0"/>
              <a:t>Isti</a:t>
            </a:r>
            <a:r>
              <a:rPr lang="en-US" b="1" dirty="0" smtClean="0"/>
              <a:t>  </a:t>
            </a:r>
            <a:r>
              <a:rPr lang="en-US" b="1" dirty="0" err="1" smtClean="0"/>
              <a:t>polovi</a:t>
            </a:r>
            <a:r>
              <a:rPr lang="en-US" b="1" dirty="0" smtClean="0"/>
              <a:t> </a:t>
            </a:r>
            <a:r>
              <a:rPr lang="en-US" b="1" dirty="0" err="1" smtClean="0"/>
              <a:t>magneta</a:t>
            </a:r>
            <a:r>
              <a:rPr lang="en-US" b="1" dirty="0" smtClean="0"/>
              <a:t> se </a:t>
            </a:r>
            <a:r>
              <a:rPr lang="en-US" b="1" dirty="0" err="1" smtClean="0"/>
              <a:t>odbijaju</a:t>
            </a:r>
            <a:r>
              <a:rPr lang="en-US" b="1" dirty="0" smtClean="0"/>
              <a:t>, a </a:t>
            </a:r>
            <a:r>
              <a:rPr lang="en-US" b="1" dirty="0" err="1" smtClean="0"/>
              <a:t>različiti</a:t>
            </a:r>
            <a:r>
              <a:rPr lang="en-US" b="1" dirty="0" smtClean="0"/>
              <a:t> </a:t>
            </a:r>
            <a:r>
              <a:rPr lang="en-US" b="1" dirty="0" err="1" smtClean="0"/>
              <a:t>polovi</a:t>
            </a:r>
            <a:r>
              <a:rPr lang="en-US" b="1" dirty="0" smtClean="0"/>
              <a:t> </a:t>
            </a:r>
            <a:r>
              <a:rPr lang="en-US" b="1" dirty="0" err="1" smtClean="0"/>
              <a:t>magneta</a:t>
            </a:r>
            <a:r>
              <a:rPr lang="en-US" b="1" dirty="0" smtClean="0"/>
              <a:t> se </a:t>
            </a:r>
            <a:r>
              <a:rPr lang="en-US" b="1" dirty="0" err="1" smtClean="0"/>
              <a:t>privlače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Object 4"/>
          <p:cNvPicPr/>
          <p:nvPr/>
        </p:nvPicPr>
        <p:blipFill>
          <a:blip r:embed="rId2" cstate="print">
            <a:lum contrast="-20000"/>
          </a:blip>
          <a:srcRect t="-249" r="-3249" b="-4152"/>
          <a:stretch>
            <a:fillRect/>
          </a:stretch>
        </p:blipFill>
        <p:spPr bwMode="auto">
          <a:xfrm>
            <a:off x="1835696" y="836712"/>
            <a:ext cx="6552728" cy="252027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Magnetske silnice – </a:t>
            </a:r>
            <a:r>
              <a:rPr lang="hr-HR" b="1" dirty="0" smtClean="0"/>
              <a:t>pokazuju smjer djelovanja magnetskih  sila</a:t>
            </a:r>
          </a:p>
          <a:p>
            <a:endParaRPr lang="hr-HR" b="1" dirty="0" smtClean="0"/>
          </a:p>
          <a:p>
            <a:endParaRPr lang="en-US" b="1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447924" y="3789040"/>
            <a:ext cx="6012508" cy="2520280"/>
            <a:chOff x="2016125" y="1773238"/>
            <a:chExt cx="4248150" cy="2987675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808288" y="2600325"/>
              <a:ext cx="2773362" cy="863600"/>
            </a:xfrm>
            <a:prstGeom prst="ellipse">
              <a:avLst/>
            </a:prstGeom>
            <a:noFill/>
            <a:ln w="38100">
              <a:solidFill>
                <a:srgbClr val="0099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 rot="10800000">
              <a:off x="2808288" y="3068638"/>
              <a:ext cx="2773362" cy="863600"/>
            </a:xfrm>
            <a:prstGeom prst="ellipse">
              <a:avLst/>
            </a:prstGeom>
            <a:noFill/>
            <a:ln w="38100">
              <a:solidFill>
                <a:srgbClr val="0099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519363" y="2168525"/>
              <a:ext cx="3276600" cy="1331913"/>
            </a:xfrm>
            <a:prstGeom prst="ellipse">
              <a:avLst/>
            </a:prstGeom>
            <a:noFill/>
            <a:ln w="38100">
              <a:solidFill>
                <a:srgbClr val="0099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 rot="10800000">
              <a:off x="2484438" y="3068638"/>
              <a:ext cx="3276600" cy="1331912"/>
            </a:xfrm>
            <a:prstGeom prst="ellipse">
              <a:avLst/>
            </a:prstGeom>
            <a:noFill/>
            <a:ln w="38100">
              <a:solidFill>
                <a:srgbClr val="0099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051050" y="1773238"/>
              <a:ext cx="4213225" cy="1692275"/>
            </a:xfrm>
            <a:prstGeom prst="ellipse">
              <a:avLst/>
            </a:prstGeom>
            <a:noFill/>
            <a:ln w="38100">
              <a:solidFill>
                <a:srgbClr val="0099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 rot="10800000">
              <a:off x="2016125" y="3068638"/>
              <a:ext cx="4213225" cy="1692275"/>
            </a:xfrm>
            <a:prstGeom prst="ellipse">
              <a:avLst/>
            </a:prstGeom>
            <a:noFill/>
            <a:ln w="38100">
              <a:solidFill>
                <a:srgbClr val="0099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2411413" y="3068638"/>
              <a:ext cx="3276600" cy="466725"/>
              <a:chOff x="1565" y="1888"/>
              <a:chExt cx="2058" cy="317"/>
            </a:xfrm>
          </p:grpSpPr>
          <p:sp>
            <p:nvSpPr>
              <p:cNvPr id="148" name="AutoShape 12"/>
              <p:cNvSpPr>
                <a:spLocks noChangeArrowheads="1"/>
              </p:cNvSpPr>
              <p:nvPr/>
            </p:nvSpPr>
            <p:spPr bwMode="auto">
              <a:xfrm>
                <a:off x="1565" y="1888"/>
                <a:ext cx="1145" cy="317"/>
              </a:xfrm>
              <a:prstGeom prst="cube">
                <a:avLst>
                  <a:gd name="adj" fmla="val 63731"/>
                </a:avLst>
              </a:prstGeom>
              <a:solidFill>
                <a:srgbClr val="00206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hr-H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49" name="AutoShape 13"/>
              <p:cNvSpPr>
                <a:spLocks noChangeArrowheads="1"/>
              </p:cNvSpPr>
              <p:nvPr/>
            </p:nvSpPr>
            <p:spPr bwMode="auto">
              <a:xfrm>
                <a:off x="2494" y="1888"/>
                <a:ext cx="1129" cy="316"/>
              </a:xfrm>
              <a:prstGeom prst="cube">
                <a:avLst>
                  <a:gd name="adj" fmla="val 65454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hr-H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 flipV="1">
              <a:off x="2447925" y="2024063"/>
              <a:ext cx="179388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V="1">
              <a:off x="2951163" y="1881188"/>
              <a:ext cx="215900" cy="34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flipH="1" flipV="1">
              <a:off x="2051050" y="2565400"/>
              <a:ext cx="36513" cy="2143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V="1">
              <a:off x="2843213" y="2349500"/>
              <a:ext cx="215900" cy="714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 flipV="1">
              <a:off x="3132138" y="2673350"/>
              <a:ext cx="215900" cy="714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V="1">
              <a:off x="3635375" y="21685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3059113" y="3752850"/>
              <a:ext cx="180975" cy="714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2808288" y="4149725"/>
              <a:ext cx="215900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2016125" y="3933825"/>
              <a:ext cx="71438" cy="179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2303463" y="4329113"/>
              <a:ext cx="215900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>
              <a:off x="2951163" y="4616450"/>
              <a:ext cx="250825" cy="34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3816350" y="3897313"/>
              <a:ext cx="215900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3600450" y="43656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 flipV="1">
              <a:off x="3671888" y="26003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V="1">
              <a:off x="3419475" y="1773238"/>
              <a:ext cx="252413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>
              <a:off x="3851275" y="4760913"/>
              <a:ext cx="217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 flipH="1">
              <a:off x="5111750" y="3717925"/>
              <a:ext cx="215900" cy="106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H="1">
              <a:off x="4464050" y="3897313"/>
              <a:ext cx="215900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 flipH="1">
              <a:off x="4535488" y="4724400"/>
              <a:ext cx="323850" cy="34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 flipH="1">
              <a:off x="4716463" y="4329113"/>
              <a:ext cx="250825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 flipH="1">
              <a:off x="5472113" y="3968750"/>
              <a:ext cx="179387" cy="1444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Line 35"/>
            <p:cNvSpPr>
              <a:spLocks noChangeShapeType="1"/>
            </p:cNvSpPr>
            <p:nvPr/>
          </p:nvSpPr>
          <p:spPr bwMode="auto">
            <a:xfrm flipV="1">
              <a:off x="6156325" y="2708275"/>
              <a:ext cx="107950" cy="1809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" name="Line 36"/>
            <p:cNvSpPr>
              <a:spLocks noChangeShapeType="1"/>
            </p:cNvSpPr>
            <p:nvPr/>
          </p:nvSpPr>
          <p:spPr bwMode="auto">
            <a:xfrm flipH="1" flipV="1">
              <a:off x="5867400" y="2133600"/>
              <a:ext cx="217488" cy="1428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" name="Line 37"/>
            <p:cNvSpPr>
              <a:spLocks noChangeShapeType="1"/>
            </p:cNvSpPr>
            <p:nvPr/>
          </p:nvSpPr>
          <p:spPr bwMode="auto">
            <a:xfrm flipH="1">
              <a:off x="5903913" y="4221163"/>
              <a:ext cx="180975" cy="1444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Line 38"/>
            <p:cNvSpPr>
              <a:spLocks noChangeShapeType="1"/>
            </p:cNvSpPr>
            <p:nvPr/>
          </p:nvSpPr>
          <p:spPr bwMode="auto">
            <a:xfrm flipH="1" flipV="1">
              <a:off x="5472113" y="2420938"/>
              <a:ext cx="179387" cy="1444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Line 39"/>
            <p:cNvSpPr>
              <a:spLocks noChangeShapeType="1"/>
            </p:cNvSpPr>
            <p:nvPr/>
          </p:nvSpPr>
          <p:spPr bwMode="auto">
            <a:xfrm flipH="1" flipV="1">
              <a:off x="4535488" y="26003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" name="Line 40"/>
            <p:cNvSpPr>
              <a:spLocks noChangeShapeType="1"/>
            </p:cNvSpPr>
            <p:nvPr/>
          </p:nvSpPr>
          <p:spPr bwMode="auto">
            <a:xfrm flipH="1" flipV="1">
              <a:off x="5292725" y="2781300"/>
              <a:ext cx="215900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Line 41"/>
            <p:cNvSpPr>
              <a:spLocks noChangeShapeType="1"/>
            </p:cNvSpPr>
            <p:nvPr/>
          </p:nvSpPr>
          <p:spPr bwMode="auto">
            <a:xfrm>
              <a:off x="6048375" y="3536950"/>
              <a:ext cx="144463" cy="179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Line 42"/>
            <p:cNvSpPr>
              <a:spLocks noChangeShapeType="1"/>
            </p:cNvSpPr>
            <p:nvPr/>
          </p:nvSpPr>
          <p:spPr bwMode="auto">
            <a:xfrm flipH="1" flipV="1">
              <a:off x="4716463" y="2205038"/>
              <a:ext cx="215900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Line 43"/>
            <p:cNvSpPr>
              <a:spLocks noChangeShapeType="1"/>
            </p:cNvSpPr>
            <p:nvPr/>
          </p:nvSpPr>
          <p:spPr bwMode="auto">
            <a:xfrm flipH="1" flipV="1">
              <a:off x="5219700" y="1881188"/>
              <a:ext cx="252413" cy="714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Line 44"/>
            <p:cNvSpPr>
              <a:spLocks noChangeShapeType="1"/>
            </p:cNvSpPr>
            <p:nvPr/>
          </p:nvSpPr>
          <p:spPr bwMode="auto">
            <a:xfrm flipH="1">
              <a:off x="5327650" y="4545013"/>
              <a:ext cx="180975" cy="714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Line 45"/>
            <p:cNvSpPr>
              <a:spLocks noChangeShapeType="1"/>
            </p:cNvSpPr>
            <p:nvPr/>
          </p:nvSpPr>
          <p:spPr bwMode="auto">
            <a:xfrm flipH="1" flipV="1">
              <a:off x="4392613" y="1773238"/>
              <a:ext cx="215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4" name="Line 46"/>
            <p:cNvSpPr>
              <a:spLocks noChangeShapeType="1"/>
            </p:cNvSpPr>
            <p:nvPr/>
          </p:nvSpPr>
          <p:spPr bwMode="auto">
            <a:xfrm flipV="1">
              <a:off x="2447925" y="2024063"/>
              <a:ext cx="179388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Line 47"/>
            <p:cNvSpPr>
              <a:spLocks noChangeShapeType="1"/>
            </p:cNvSpPr>
            <p:nvPr/>
          </p:nvSpPr>
          <p:spPr bwMode="auto">
            <a:xfrm flipV="1">
              <a:off x="2951163" y="1881188"/>
              <a:ext cx="215900" cy="34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Line 48"/>
            <p:cNvSpPr>
              <a:spLocks noChangeShapeType="1"/>
            </p:cNvSpPr>
            <p:nvPr/>
          </p:nvSpPr>
          <p:spPr bwMode="auto">
            <a:xfrm flipH="1" flipV="1">
              <a:off x="2051050" y="2565400"/>
              <a:ext cx="36513" cy="2143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 flipV="1">
              <a:off x="2843213" y="2349500"/>
              <a:ext cx="215900" cy="714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8" name="Line 50"/>
            <p:cNvSpPr>
              <a:spLocks noChangeShapeType="1"/>
            </p:cNvSpPr>
            <p:nvPr/>
          </p:nvSpPr>
          <p:spPr bwMode="auto">
            <a:xfrm flipV="1">
              <a:off x="3635375" y="21685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9" name="Line 51"/>
            <p:cNvSpPr>
              <a:spLocks noChangeShapeType="1"/>
            </p:cNvSpPr>
            <p:nvPr/>
          </p:nvSpPr>
          <p:spPr bwMode="auto">
            <a:xfrm flipV="1">
              <a:off x="3671888" y="26003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" name="Line 52"/>
            <p:cNvSpPr>
              <a:spLocks noChangeShapeType="1"/>
            </p:cNvSpPr>
            <p:nvPr/>
          </p:nvSpPr>
          <p:spPr bwMode="auto">
            <a:xfrm flipV="1">
              <a:off x="3419475" y="1773238"/>
              <a:ext cx="252413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1" name="Line 53"/>
            <p:cNvSpPr>
              <a:spLocks noChangeShapeType="1"/>
            </p:cNvSpPr>
            <p:nvPr/>
          </p:nvSpPr>
          <p:spPr bwMode="auto">
            <a:xfrm flipV="1">
              <a:off x="6156325" y="2708275"/>
              <a:ext cx="107950" cy="1809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2" name="Line 54"/>
            <p:cNvSpPr>
              <a:spLocks noChangeShapeType="1"/>
            </p:cNvSpPr>
            <p:nvPr/>
          </p:nvSpPr>
          <p:spPr bwMode="auto">
            <a:xfrm flipH="1" flipV="1">
              <a:off x="5867400" y="2133600"/>
              <a:ext cx="217488" cy="1428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3" name="Line 55"/>
            <p:cNvSpPr>
              <a:spLocks noChangeShapeType="1"/>
            </p:cNvSpPr>
            <p:nvPr/>
          </p:nvSpPr>
          <p:spPr bwMode="auto">
            <a:xfrm flipH="1" flipV="1">
              <a:off x="5472113" y="2420938"/>
              <a:ext cx="179387" cy="1444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4" name="Line 56"/>
            <p:cNvSpPr>
              <a:spLocks noChangeShapeType="1"/>
            </p:cNvSpPr>
            <p:nvPr/>
          </p:nvSpPr>
          <p:spPr bwMode="auto">
            <a:xfrm flipH="1" flipV="1">
              <a:off x="4535488" y="26003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Line 57"/>
            <p:cNvSpPr>
              <a:spLocks noChangeShapeType="1"/>
            </p:cNvSpPr>
            <p:nvPr/>
          </p:nvSpPr>
          <p:spPr bwMode="auto">
            <a:xfrm flipH="1" flipV="1">
              <a:off x="5292725" y="2781300"/>
              <a:ext cx="215900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Line 58"/>
            <p:cNvSpPr>
              <a:spLocks noChangeShapeType="1"/>
            </p:cNvSpPr>
            <p:nvPr/>
          </p:nvSpPr>
          <p:spPr bwMode="auto">
            <a:xfrm flipH="1" flipV="1">
              <a:off x="4716463" y="2205038"/>
              <a:ext cx="215900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7" name="Line 59"/>
            <p:cNvSpPr>
              <a:spLocks noChangeShapeType="1"/>
            </p:cNvSpPr>
            <p:nvPr/>
          </p:nvSpPr>
          <p:spPr bwMode="auto">
            <a:xfrm flipH="1" flipV="1">
              <a:off x="5219700" y="1881188"/>
              <a:ext cx="252413" cy="714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Line 60"/>
            <p:cNvSpPr>
              <a:spLocks noChangeShapeType="1"/>
            </p:cNvSpPr>
            <p:nvPr/>
          </p:nvSpPr>
          <p:spPr bwMode="auto">
            <a:xfrm flipH="1" flipV="1">
              <a:off x="4392613" y="1773238"/>
              <a:ext cx="215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9" name="Line 61"/>
            <p:cNvSpPr>
              <a:spLocks noChangeShapeType="1"/>
            </p:cNvSpPr>
            <p:nvPr/>
          </p:nvSpPr>
          <p:spPr bwMode="auto">
            <a:xfrm>
              <a:off x="6048375" y="3536950"/>
              <a:ext cx="144463" cy="179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0" name="Line 62"/>
            <p:cNvSpPr>
              <a:spLocks noChangeShapeType="1"/>
            </p:cNvSpPr>
            <p:nvPr/>
          </p:nvSpPr>
          <p:spPr bwMode="auto">
            <a:xfrm flipV="1">
              <a:off x="2447925" y="2024063"/>
              <a:ext cx="179388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1" name="Line 63"/>
            <p:cNvSpPr>
              <a:spLocks noChangeShapeType="1"/>
            </p:cNvSpPr>
            <p:nvPr/>
          </p:nvSpPr>
          <p:spPr bwMode="auto">
            <a:xfrm flipV="1">
              <a:off x="2951163" y="1881188"/>
              <a:ext cx="215900" cy="34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2" name="Line 64"/>
            <p:cNvSpPr>
              <a:spLocks noChangeShapeType="1"/>
            </p:cNvSpPr>
            <p:nvPr/>
          </p:nvSpPr>
          <p:spPr bwMode="auto">
            <a:xfrm flipH="1" flipV="1">
              <a:off x="2051050" y="2565400"/>
              <a:ext cx="36513" cy="2143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Line 65"/>
            <p:cNvSpPr>
              <a:spLocks noChangeShapeType="1"/>
            </p:cNvSpPr>
            <p:nvPr/>
          </p:nvSpPr>
          <p:spPr bwMode="auto">
            <a:xfrm flipV="1">
              <a:off x="2843213" y="2349500"/>
              <a:ext cx="215900" cy="714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Line 66"/>
            <p:cNvSpPr>
              <a:spLocks noChangeShapeType="1"/>
            </p:cNvSpPr>
            <p:nvPr/>
          </p:nvSpPr>
          <p:spPr bwMode="auto">
            <a:xfrm flipV="1">
              <a:off x="3635375" y="21685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Line 67"/>
            <p:cNvSpPr>
              <a:spLocks noChangeShapeType="1"/>
            </p:cNvSpPr>
            <p:nvPr/>
          </p:nvSpPr>
          <p:spPr bwMode="auto">
            <a:xfrm flipV="1">
              <a:off x="3671888" y="26003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6" name="Line 68"/>
            <p:cNvSpPr>
              <a:spLocks noChangeShapeType="1"/>
            </p:cNvSpPr>
            <p:nvPr/>
          </p:nvSpPr>
          <p:spPr bwMode="auto">
            <a:xfrm flipV="1">
              <a:off x="3419475" y="1773238"/>
              <a:ext cx="252413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7" name="Line 69"/>
            <p:cNvSpPr>
              <a:spLocks noChangeShapeType="1"/>
            </p:cNvSpPr>
            <p:nvPr/>
          </p:nvSpPr>
          <p:spPr bwMode="auto">
            <a:xfrm flipV="1">
              <a:off x="6156325" y="2708275"/>
              <a:ext cx="107950" cy="1809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8" name="Line 70"/>
            <p:cNvSpPr>
              <a:spLocks noChangeShapeType="1"/>
            </p:cNvSpPr>
            <p:nvPr/>
          </p:nvSpPr>
          <p:spPr bwMode="auto">
            <a:xfrm flipH="1" flipV="1">
              <a:off x="5867400" y="2133600"/>
              <a:ext cx="217488" cy="1428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9" name="Line 71"/>
            <p:cNvSpPr>
              <a:spLocks noChangeShapeType="1"/>
            </p:cNvSpPr>
            <p:nvPr/>
          </p:nvSpPr>
          <p:spPr bwMode="auto">
            <a:xfrm flipH="1" flipV="1">
              <a:off x="5472113" y="2420938"/>
              <a:ext cx="179387" cy="1444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0" name="Line 72"/>
            <p:cNvSpPr>
              <a:spLocks noChangeShapeType="1"/>
            </p:cNvSpPr>
            <p:nvPr/>
          </p:nvSpPr>
          <p:spPr bwMode="auto">
            <a:xfrm flipH="1" flipV="1">
              <a:off x="4535488" y="26003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1" name="Line 73"/>
            <p:cNvSpPr>
              <a:spLocks noChangeShapeType="1"/>
            </p:cNvSpPr>
            <p:nvPr/>
          </p:nvSpPr>
          <p:spPr bwMode="auto">
            <a:xfrm flipH="1" flipV="1">
              <a:off x="5292725" y="2781300"/>
              <a:ext cx="215900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2" name="Line 74"/>
            <p:cNvSpPr>
              <a:spLocks noChangeShapeType="1"/>
            </p:cNvSpPr>
            <p:nvPr/>
          </p:nvSpPr>
          <p:spPr bwMode="auto">
            <a:xfrm flipH="1" flipV="1">
              <a:off x="4716463" y="2205038"/>
              <a:ext cx="215900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3" name="Line 75"/>
            <p:cNvSpPr>
              <a:spLocks noChangeShapeType="1"/>
            </p:cNvSpPr>
            <p:nvPr/>
          </p:nvSpPr>
          <p:spPr bwMode="auto">
            <a:xfrm flipH="1" flipV="1">
              <a:off x="5219700" y="1881188"/>
              <a:ext cx="252413" cy="714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4" name="Line 76"/>
            <p:cNvSpPr>
              <a:spLocks noChangeShapeType="1"/>
            </p:cNvSpPr>
            <p:nvPr/>
          </p:nvSpPr>
          <p:spPr bwMode="auto">
            <a:xfrm flipH="1" flipV="1">
              <a:off x="4392613" y="1773238"/>
              <a:ext cx="215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5" name="Line 77"/>
            <p:cNvSpPr>
              <a:spLocks noChangeShapeType="1"/>
            </p:cNvSpPr>
            <p:nvPr/>
          </p:nvSpPr>
          <p:spPr bwMode="auto">
            <a:xfrm flipH="1">
              <a:off x="5111750" y="3717925"/>
              <a:ext cx="215900" cy="106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6" name="Line 78"/>
            <p:cNvSpPr>
              <a:spLocks noChangeShapeType="1"/>
            </p:cNvSpPr>
            <p:nvPr/>
          </p:nvSpPr>
          <p:spPr bwMode="auto">
            <a:xfrm flipH="1">
              <a:off x="4464050" y="3897313"/>
              <a:ext cx="215900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7" name="Line 79"/>
            <p:cNvSpPr>
              <a:spLocks noChangeShapeType="1"/>
            </p:cNvSpPr>
            <p:nvPr/>
          </p:nvSpPr>
          <p:spPr bwMode="auto">
            <a:xfrm flipH="1">
              <a:off x="5472113" y="3968750"/>
              <a:ext cx="179387" cy="1444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8" name="Line 80"/>
            <p:cNvSpPr>
              <a:spLocks noChangeShapeType="1"/>
            </p:cNvSpPr>
            <p:nvPr/>
          </p:nvSpPr>
          <p:spPr bwMode="auto">
            <a:xfrm flipH="1">
              <a:off x="5903913" y="4221163"/>
              <a:ext cx="180975" cy="1444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9" name="Line 81"/>
            <p:cNvSpPr>
              <a:spLocks noChangeShapeType="1"/>
            </p:cNvSpPr>
            <p:nvPr/>
          </p:nvSpPr>
          <p:spPr bwMode="auto">
            <a:xfrm>
              <a:off x="6048375" y="3536950"/>
              <a:ext cx="144463" cy="179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0" name="Line 82"/>
            <p:cNvSpPr>
              <a:spLocks noChangeShapeType="1"/>
            </p:cNvSpPr>
            <p:nvPr/>
          </p:nvSpPr>
          <p:spPr bwMode="auto">
            <a:xfrm flipV="1">
              <a:off x="2447925" y="2024063"/>
              <a:ext cx="179388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1" name="Line 83"/>
            <p:cNvSpPr>
              <a:spLocks noChangeShapeType="1"/>
            </p:cNvSpPr>
            <p:nvPr/>
          </p:nvSpPr>
          <p:spPr bwMode="auto">
            <a:xfrm flipV="1">
              <a:off x="2951163" y="1881188"/>
              <a:ext cx="215900" cy="34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2" name="Line 84"/>
            <p:cNvSpPr>
              <a:spLocks noChangeShapeType="1"/>
            </p:cNvSpPr>
            <p:nvPr/>
          </p:nvSpPr>
          <p:spPr bwMode="auto">
            <a:xfrm flipH="1" flipV="1">
              <a:off x="2051050" y="2565400"/>
              <a:ext cx="36513" cy="2143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3" name="Line 85"/>
            <p:cNvSpPr>
              <a:spLocks noChangeShapeType="1"/>
            </p:cNvSpPr>
            <p:nvPr/>
          </p:nvSpPr>
          <p:spPr bwMode="auto">
            <a:xfrm flipV="1">
              <a:off x="2843213" y="2349500"/>
              <a:ext cx="215900" cy="714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4" name="Line 86"/>
            <p:cNvSpPr>
              <a:spLocks noChangeShapeType="1"/>
            </p:cNvSpPr>
            <p:nvPr/>
          </p:nvSpPr>
          <p:spPr bwMode="auto">
            <a:xfrm flipV="1">
              <a:off x="3635375" y="21685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5" name="Line 87"/>
            <p:cNvSpPr>
              <a:spLocks noChangeShapeType="1"/>
            </p:cNvSpPr>
            <p:nvPr/>
          </p:nvSpPr>
          <p:spPr bwMode="auto">
            <a:xfrm flipV="1">
              <a:off x="3671888" y="26003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Line 88"/>
            <p:cNvSpPr>
              <a:spLocks noChangeShapeType="1"/>
            </p:cNvSpPr>
            <p:nvPr/>
          </p:nvSpPr>
          <p:spPr bwMode="auto">
            <a:xfrm flipV="1">
              <a:off x="3419475" y="1773238"/>
              <a:ext cx="252413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7" name="Line 89"/>
            <p:cNvSpPr>
              <a:spLocks noChangeShapeType="1"/>
            </p:cNvSpPr>
            <p:nvPr/>
          </p:nvSpPr>
          <p:spPr bwMode="auto">
            <a:xfrm flipV="1">
              <a:off x="6156325" y="2708275"/>
              <a:ext cx="107950" cy="1809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8" name="Line 90"/>
            <p:cNvSpPr>
              <a:spLocks noChangeShapeType="1"/>
            </p:cNvSpPr>
            <p:nvPr/>
          </p:nvSpPr>
          <p:spPr bwMode="auto">
            <a:xfrm flipH="1" flipV="1">
              <a:off x="5867400" y="2133600"/>
              <a:ext cx="217488" cy="1428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Line 91"/>
            <p:cNvSpPr>
              <a:spLocks noChangeShapeType="1"/>
            </p:cNvSpPr>
            <p:nvPr/>
          </p:nvSpPr>
          <p:spPr bwMode="auto">
            <a:xfrm flipH="1" flipV="1">
              <a:off x="5472113" y="2420938"/>
              <a:ext cx="179387" cy="1444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Line 92"/>
            <p:cNvSpPr>
              <a:spLocks noChangeShapeType="1"/>
            </p:cNvSpPr>
            <p:nvPr/>
          </p:nvSpPr>
          <p:spPr bwMode="auto">
            <a:xfrm flipH="1" flipV="1">
              <a:off x="4535488" y="26003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Line 93"/>
            <p:cNvSpPr>
              <a:spLocks noChangeShapeType="1"/>
            </p:cNvSpPr>
            <p:nvPr/>
          </p:nvSpPr>
          <p:spPr bwMode="auto">
            <a:xfrm flipH="1" flipV="1">
              <a:off x="5292725" y="2781300"/>
              <a:ext cx="215900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2" name="Line 94"/>
            <p:cNvSpPr>
              <a:spLocks noChangeShapeType="1"/>
            </p:cNvSpPr>
            <p:nvPr/>
          </p:nvSpPr>
          <p:spPr bwMode="auto">
            <a:xfrm flipH="1" flipV="1">
              <a:off x="4716463" y="2205038"/>
              <a:ext cx="215900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3" name="Line 95"/>
            <p:cNvSpPr>
              <a:spLocks noChangeShapeType="1"/>
            </p:cNvSpPr>
            <p:nvPr/>
          </p:nvSpPr>
          <p:spPr bwMode="auto">
            <a:xfrm flipH="1" flipV="1">
              <a:off x="5219700" y="1881188"/>
              <a:ext cx="252413" cy="714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4" name="Line 96"/>
            <p:cNvSpPr>
              <a:spLocks noChangeShapeType="1"/>
            </p:cNvSpPr>
            <p:nvPr/>
          </p:nvSpPr>
          <p:spPr bwMode="auto">
            <a:xfrm flipH="1" flipV="1">
              <a:off x="4392613" y="1773238"/>
              <a:ext cx="215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5" name="Line 97"/>
            <p:cNvSpPr>
              <a:spLocks noChangeShapeType="1"/>
            </p:cNvSpPr>
            <p:nvPr/>
          </p:nvSpPr>
          <p:spPr bwMode="auto">
            <a:xfrm>
              <a:off x="3816350" y="3897313"/>
              <a:ext cx="215900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6" name="Line 98"/>
            <p:cNvSpPr>
              <a:spLocks noChangeShapeType="1"/>
            </p:cNvSpPr>
            <p:nvPr/>
          </p:nvSpPr>
          <p:spPr bwMode="auto">
            <a:xfrm flipH="1">
              <a:off x="4535488" y="4724400"/>
              <a:ext cx="323850" cy="34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7" name="Line 99"/>
            <p:cNvSpPr>
              <a:spLocks noChangeShapeType="1"/>
            </p:cNvSpPr>
            <p:nvPr/>
          </p:nvSpPr>
          <p:spPr bwMode="auto">
            <a:xfrm flipH="1">
              <a:off x="4716463" y="4329113"/>
              <a:ext cx="250825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8" name="Line 100"/>
            <p:cNvSpPr>
              <a:spLocks noChangeShapeType="1"/>
            </p:cNvSpPr>
            <p:nvPr/>
          </p:nvSpPr>
          <p:spPr bwMode="auto">
            <a:xfrm flipH="1">
              <a:off x="5327650" y="4545013"/>
              <a:ext cx="180975" cy="714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9" name="Line 101"/>
            <p:cNvSpPr>
              <a:spLocks noChangeShapeType="1"/>
            </p:cNvSpPr>
            <p:nvPr/>
          </p:nvSpPr>
          <p:spPr bwMode="auto">
            <a:xfrm flipH="1">
              <a:off x="5111750" y="3717925"/>
              <a:ext cx="215900" cy="106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0" name="Line 102"/>
            <p:cNvSpPr>
              <a:spLocks noChangeShapeType="1"/>
            </p:cNvSpPr>
            <p:nvPr/>
          </p:nvSpPr>
          <p:spPr bwMode="auto">
            <a:xfrm flipH="1">
              <a:off x="4464050" y="3897313"/>
              <a:ext cx="215900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1" name="Line 103"/>
            <p:cNvSpPr>
              <a:spLocks noChangeShapeType="1"/>
            </p:cNvSpPr>
            <p:nvPr/>
          </p:nvSpPr>
          <p:spPr bwMode="auto">
            <a:xfrm flipH="1">
              <a:off x="5472113" y="3968750"/>
              <a:ext cx="179387" cy="1444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2" name="Line 104"/>
            <p:cNvSpPr>
              <a:spLocks noChangeShapeType="1"/>
            </p:cNvSpPr>
            <p:nvPr/>
          </p:nvSpPr>
          <p:spPr bwMode="auto">
            <a:xfrm flipH="1">
              <a:off x="5903913" y="4221163"/>
              <a:ext cx="180975" cy="1444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3" name="Line 105"/>
            <p:cNvSpPr>
              <a:spLocks noChangeShapeType="1"/>
            </p:cNvSpPr>
            <p:nvPr/>
          </p:nvSpPr>
          <p:spPr bwMode="auto">
            <a:xfrm>
              <a:off x="6048375" y="3536950"/>
              <a:ext cx="144463" cy="179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4" name="Line 106"/>
            <p:cNvSpPr>
              <a:spLocks noChangeShapeType="1"/>
            </p:cNvSpPr>
            <p:nvPr/>
          </p:nvSpPr>
          <p:spPr bwMode="auto">
            <a:xfrm flipV="1">
              <a:off x="2447925" y="2024063"/>
              <a:ext cx="179388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5" name="Line 107"/>
            <p:cNvSpPr>
              <a:spLocks noChangeShapeType="1"/>
            </p:cNvSpPr>
            <p:nvPr/>
          </p:nvSpPr>
          <p:spPr bwMode="auto">
            <a:xfrm flipV="1">
              <a:off x="2951163" y="1881188"/>
              <a:ext cx="215900" cy="34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6" name="Line 108"/>
            <p:cNvSpPr>
              <a:spLocks noChangeShapeType="1"/>
            </p:cNvSpPr>
            <p:nvPr/>
          </p:nvSpPr>
          <p:spPr bwMode="auto">
            <a:xfrm flipH="1" flipV="1">
              <a:off x="2051050" y="2565400"/>
              <a:ext cx="36513" cy="2143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7" name="Line 109"/>
            <p:cNvSpPr>
              <a:spLocks noChangeShapeType="1"/>
            </p:cNvSpPr>
            <p:nvPr/>
          </p:nvSpPr>
          <p:spPr bwMode="auto">
            <a:xfrm flipV="1">
              <a:off x="2843213" y="2349500"/>
              <a:ext cx="215900" cy="714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8" name="Line 110"/>
            <p:cNvSpPr>
              <a:spLocks noChangeShapeType="1"/>
            </p:cNvSpPr>
            <p:nvPr/>
          </p:nvSpPr>
          <p:spPr bwMode="auto">
            <a:xfrm flipV="1">
              <a:off x="3635375" y="21685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9" name="Line 111"/>
            <p:cNvSpPr>
              <a:spLocks noChangeShapeType="1"/>
            </p:cNvSpPr>
            <p:nvPr/>
          </p:nvSpPr>
          <p:spPr bwMode="auto">
            <a:xfrm flipV="1">
              <a:off x="3671888" y="26003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0" name="Line 112"/>
            <p:cNvSpPr>
              <a:spLocks noChangeShapeType="1"/>
            </p:cNvSpPr>
            <p:nvPr/>
          </p:nvSpPr>
          <p:spPr bwMode="auto">
            <a:xfrm flipV="1">
              <a:off x="3419475" y="1773238"/>
              <a:ext cx="252413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1" name="Line 113"/>
            <p:cNvSpPr>
              <a:spLocks noChangeShapeType="1"/>
            </p:cNvSpPr>
            <p:nvPr/>
          </p:nvSpPr>
          <p:spPr bwMode="auto">
            <a:xfrm flipV="1">
              <a:off x="6156325" y="2708275"/>
              <a:ext cx="107950" cy="1809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2" name="Line 114"/>
            <p:cNvSpPr>
              <a:spLocks noChangeShapeType="1"/>
            </p:cNvSpPr>
            <p:nvPr/>
          </p:nvSpPr>
          <p:spPr bwMode="auto">
            <a:xfrm flipH="1" flipV="1">
              <a:off x="5867400" y="2133600"/>
              <a:ext cx="217488" cy="1428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3" name="Line 115"/>
            <p:cNvSpPr>
              <a:spLocks noChangeShapeType="1"/>
            </p:cNvSpPr>
            <p:nvPr/>
          </p:nvSpPr>
          <p:spPr bwMode="auto">
            <a:xfrm flipH="1" flipV="1">
              <a:off x="5472113" y="2420938"/>
              <a:ext cx="179387" cy="1444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4" name="Line 116"/>
            <p:cNvSpPr>
              <a:spLocks noChangeShapeType="1"/>
            </p:cNvSpPr>
            <p:nvPr/>
          </p:nvSpPr>
          <p:spPr bwMode="auto">
            <a:xfrm flipH="1" flipV="1">
              <a:off x="4535488" y="26003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5" name="Line 117"/>
            <p:cNvSpPr>
              <a:spLocks noChangeShapeType="1"/>
            </p:cNvSpPr>
            <p:nvPr/>
          </p:nvSpPr>
          <p:spPr bwMode="auto">
            <a:xfrm flipH="1" flipV="1">
              <a:off x="5292725" y="2781300"/>
              <a:ext cx="215900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6" name="Line 118"/>
            <p:cNvSpPr>
              <a:spLocks noChangeShapeType="1"/>
            </p:cNvSpPr>
            <p:nvPr/>
          </p:nvSpPr>
          <p:spPr bwMode="auto">
            <a:xfrm flipH="1" flipV="1">
              <a:off x="4716463" y="2205038"/>
              <a:ext cx="215900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7" name="Line 119"/>
            <p:cNvSpPr>
              <a:spLocks noChangeShapeType="1"/>
            </p:cNvSpPr>
            <p:nvPr/>
          </p:nvSpPr>
          <p:spPr bwMode="auto">
            <a:xfrm flipH="1" flipV="1">
              <a:off x="5219700" y="1881188"/>
              <a:ext cx="252413" cy="714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8" name="Line 120"/>
            <p:cNvSpPr>
              <a:spLocks noChangeShapeType="1"/>
            </p:cNvSpPr>
            <p:nvPr/>
          </p:nvSpPr>
          <p:spPr bwMode="auto">
            <a:xfrm flipH="1" flipV="1">
              <a:off x="4392613" y="1773238"/>
              <a:ext cx="215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9" name="Line 121"/>
            <p:cNvSpPr>
              <a:spLocks noChangeShapeType="1"/>
            </p:cNvSpPr>
            <p:nvPr/>
          </p:nvSpPr>
          <p:spPr bwMode="auto">
            <a:xfrm>
              <a:off x="3059113" y="3752850"/>
              <a:ext cx="180975" cy="714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0" name="Line 122"/>
            <p:cNvSpPr>
              <a:spLocks noChangeShapeType="1"/>
            </p:cNvSpPr>
            <p:nvPr/>
          </p:nvSpPr>
          <p:spPr bwMode="auto">
            <a:xfrm>
              <a:off x="2808288" y="4149725"/>
              <a:ext cx="215900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1" name="Line 123"/>
            <p:cNvSpPr>
              <a:spLocks noChangeShapeType="1"/>
            </p:cNvSpPr>
            <p:nvPr/>
          </p:nvSpPr>
          <p:spPr bwMode="auto">
            <a:xfrm>
              <a:off x="2951163" y="4616450"/>
              <a:ext cx="250825" cy="34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2" name="Line 124"/>
            <p:cNvSpPr>
              <a:spLocks noChangeShapeType="1"/>
            </p:cNvSpPr>
            <p:nvPr/>
          </p:nvSpPr>
          <p:spPr bwMode="auto">
            <a:xfrm>
              <a:off x="3600450" y="43656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3" name="Line 125"/>
            <p:cNvSpPr>
              <a:spLocks noChangeShapeType="1"/>
            </p:cNvSpPr>
            <p:nvPr/>
          </p:nvSpPr>
          <p:spPr bwMode="auto">
            <a:xfrm>
              <a:off x="3851275" y="4760913"/>
              <a:ext cx="2174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4" name="Line 126"/>
            <p:cNvSpPr>
              <a:spLocks noChangeShapeType="1"/>
            </p:cNvSpPr>
            <p:nvPr/>
          </p:nvSpPr>
          <p:spPr bwMode="auto">
            <a:xfrm>
              <a:off x="3816350" y="3897313"/>
              <a:ext cx="215900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5" name="Line 127"/>
            <p:cNvSpPr>
              <a:spLocks noChangeShapeType="1"/>
            </p:cNvSpPr>
            <p:nvPr/>
          </p:nvSpPr>
          <p:spPr bwMode="auto">
            <a:xfrm flipH="1">
              <a:off x="4535488" y="4724400"/>
              <a:ext cx="323850" cy="34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6" name="Line 128"/>
            <p:cNvSpPr>
              <a:spLocks noChangeShapeType="1"/>
            </p:cNvSpPr>
            <p:nvPr/>
          </p:nvSpPr>
          <p:spPr bwMode="auto">
            <a:xfrm flipH="1">
              <a:off x="4716463" y="4329113"/>
              <a:ext cx="250825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7" name="Line 129"/>
            <p:cNvSpPr>
              <a:spLocks noChangeShapeType="1"/>
            </p:cNvSpPr>
            <p:nvPr/>
          </p:nvSpPr>
          <p:spPr bwMode="auto">
            <a:xfrm flipH="1">
              <a:off x="5327650" y="4545013"/>
              <a:ext cx="180975" cy="714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8" name="Line 130"/>
            <p:cNvSpPr>
              <a:spLocks noChangeShapeType="1"/>
            </p:cNvSpPr>
            <p:nvPr/>
          </p:nvSpPr>
          <p:spPr bwMode="auto">
            <a:xfrm flipH="1">
              <a:off x="5111750" y="3717925"/>
              <a:ext cx="215900" cy="106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9" name="Line 131"/>
            <p:cNvSpPr>
              <a:spLocks noChangeShapeType="1"/>
            </p:cNvSpPr>
            <p:nvPr/>
          </p:nvSpPr>
          <p:spPr bwMode="auto">
            <a:xfrm flipH="1">
              <a:off x="4464050" y="3897313"/>
              <a:ext cx="215900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0" name="Line 132"/>
            <p:cNvSpPr>
              <a:spLocks noChangeShapeType="1"/>
            </p:cNvSpPr>
            <p:nvPr/>
          </p:nvSpPr>
          <p:spPr bwMode="auto">
            <a:xfrm flipH="1">
              <a:off x="5472113" y="3968750"/>
              <a:ext cx="179387" cy="1444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1" name="Line 133"/>
            <p:cNvSpPr>
              <a:spLocks noChangeShapeType="1"/>
            </p:cNvSpPr>
            <p:nvPr/>
          </p:nvSpPr>
          <p:spPr bwMode="auto">
            <a:xfrm flipH="1">
              <a:off x="5903913" y="4221163"/>
              <a:ext cx="180975" cy="1444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2" name="Line 134"/>
            <p:cNvSpPr>
              <a:spLocks noChangeShapeType="1"/>
            </p:cNvSpPr>
            <p:nvPr/>
          </p:nvSpPr>
          <p:spPr bwMode="auto">
            <a:xfrm>
              <a:off x="6048375" y="3536950"/>
              <a:ext cx="144463" cy="1793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3" name="Line 135"/>
            <p:cNvSpPr>
              <a:spLocks noChangeShapeType="1"/>
            </p:cNvSpPr>
            <p:nvPr/>
          </p:nvSpPr>
          <p:spPr bwMode="auto">
            <a:xfrm flipV="1">
              <a:off x="2447925" y="2024063"/>
              <a:ext cx="179388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4" name="Line 136"/>
            <p:cNvSpPr>
              <a:spLocks noChangeShapeType="1"/>
            </p:cNvSpPr>
            <p:nvPr/>
          </p:nvSpPr>
          <p:spPr bwMode="auto">
            <a:xfrm flipV="1">
              <a:off x="2951163" y="1881188"/>
              <a:ext cx="215900" cy="34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5" name="Line 137"/>
            <p:cNvSpPr>
              <a:spLocks noChangeShapeType="1"/>
            </p:cNvSpPr>
            <p:nvPr/>
          </p:nvSpPr>
          <p:spPr bwMode="auto">
            <a:xfrm flipH="1" flipV="1">
              <a:off x="2051050" y="2565400"/>
              <a:ext cx="36513" cy="2143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6" name="Line 138"/>
            <p:cNvSpPr>
              <a:spLocks noChangeShapeType="1"/>
            </p:cNvSpPr>
            <p:nvPr/>
          </p:nvSpPr>
          <p:spPr bwMode="auto">
            <a:xfrm flipV="1">
              <a:off x="2843213" y="2349500"/>
              <a:ext cx="215900" cy="714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7" name="Line 139"/>
            <p:cNvSpPr>
              <a:spLocks noChangeShapeType="1"/>
            </p:cNvSpPr>
            <p:nvPr/>
          </p:nvSpPr>
          <p:spPr bwMode="auto">
            <a:xfrm flipV="1">
              <a:off x="3635375" y="21685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8" name="Line 140"/>
            <p:cNvSpPr>
              <a:spLocks noChangeShapeType="1"/>
            </p:cNvSpPr>
            <p:nvPr/>
          </p:nvSpPr>
          <p:spPr bwMode="auto">
            <a:xfrm flipV="1">
              <a:off x="3671888" y="26003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9" name="Line 141"/>
            <p:cNvSpPr>
              <a:spLocks noChangeShapeType="1"/>
            </p:cNvSpPr>
            <p:nvPr/>
          </p:nvSpPr>
          <p:spPr bwMode="auto">
            <a:xfrm flipV="1">
              <a:off x="3419475" y="1773238"/>
              <a:ext cx="252413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0" name="Line 142"/>
            <p:cNvSpPr>
              <a:spLocks noChangeShapeType="1"/>
            </p:cNvSpPr>
            <p:nvPr/>
          </p:nvSpPr>
          <p:spPr bwMode="auto">
            <a:xfrm flipV="1">
              <a:off x="6156325" y="2708275"/>
              <a:ext cx="107950" cy="1809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1" name="Line 143"/>
            <p:cNvSpPr>
              <a:spLocks noChangeShapeType="1"/>
            </p:cNvSpPr>
            <p:nvPr/>
          </p:nvSpPr>
          <p:spPr bwMode="auto">
            <a:xfrm flipH="1" flipV="1">
              <a:off x="5867400" y="2133600"/>
              <a:ext cx="217488" cy="1428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2" name="Line 144"/>
            <p:cNvSpPr>
              <a:spLocks noChangeShapeType="1"/>
            </p:cNvSpPr>
            <p:nvPr/>
          </p:nvSpPr>
          <p:spPr bwMode="auto">
            <a:xfrm flipH="1" flipV="1">
              <a:off x="5472113" y="2420938"/>
              <a:ext cx="179387" cy="1444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3" name="Line 145"/>
            <p:cNvSpPr>
              <a:spLocks noChangeShapeType="1"/>
            </p:cNvSpPr>
            <p:nvPr/>
          </p:nvSpPr>
          <p:spPr bwMode="auto">
            <a:xfrm flipH="1" flipV="1">
              <a:off x="4535488" y="2600325"/>
              <a:ext cx="215900" cy="36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4" name="Line 146"/>
            <p:cNvSpPr>
              <a:spLocks noChangeShapeType="1"/>
            </p:cNvSpPr>
            <p:nvPr/>
          </p:nvSpPr>
          <p:spPr bwMode="auto">
            <a:xfrm flipH="1" flipV="1">
              <a:off x="5292725" y="2781300"/>
              <a:ext cx="215900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5" name="Line 147"/>
            <p:cNvSpPr>
              <a:spLocks noChangeShapeType="1"/>
            </p:cNvSpPr>
            <p:nvPr/>
          </p:nvSpPr>
          <p:spPr bwMode="auto">
            <a:xfrm flipH="1" flipV="1">
              <a:off x="4716463" y="2205038"/>
              <a:ext cx="215900" cy="365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6" name="Line 148"/>
            <p:cNvSpPr>
              <a:spLocks noChangeShapeType="1"/>
            </p:cNvSpPr>
            <p:nvPr/>
          </p:nvSpPr>
          <p:spPr bwMode="auto">
            <a:xfrm flipH="1" flipV="1">
              <a:off x="5219700" y="1881188"/>
              <a:ext cx="252413" cy="714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7" name="Line 149"/>
            <p:cNvSpPr>
              <a:spLocks noChangeShapeType="1"/>
            </p:cNvSpPr>
            <p:nvPr/>
          </p:nvSpPr>
          <p:spPr bwMode="auto">
            <a:xfrm flipH="1" flipV="1">
              <a:off x="4392613" y="1773238"/>
              <a:ext cx="215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>
              <a:defPPr>
                <a:defRPr lang="hr-H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     Magnetske silnice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7848872" cy="410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       I </a:t>
            </a:r>
            <a:r>
              <a:rPr lang="hr-HR" dirty="0" smtClean="0"/>
              <a:t>ZEMLJA JE MAGNET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764704"/>
            <a:ext cx="7674056" cy="5904656"/>
          </a:xfrm>
        </p:spPr>
        <p:txBody>
          <a:bodyPr/>
          <a:lstStyle/>
          <a:p>
            <a:r>
              <a:rPr lang="hr-HR" dirty="0" smtClean="0"/>
              <a:t>Magnetna igla kompasa uvijek se postavlja u smjeru sjever – jug jer na nju djeluje Zemlja koja je veliki trajni magnet. </a:t>
            </a:r>
            <a:endParaRPr lang="hr-HR" dirty="0" smtClean="0"/>
          </a:p>
          <a:p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381884"/>
            <a:ext cx="5976664" cy="414345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129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 Magneti i njihova svojstva</vt:lpstr>
      <vt:lpstr>Slide 2</vt:lpstr>
      <vt:lpstr>Slide 3</vt:lpstr>
      <vt:lpstr>Slide 4</vt:lpstr>
      <vt:lpstr>   </vt:lpstr>
      <vt:lpstr>Slide 6</vt:lpstr>
      <vt:lpstr>Slide 7</vt:lpstr>
      <vt:lpstr>      Magnetske silnice</vt:lpstr>
      <vt:lpstr>        I ZEMLJA JE MAGNET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 i njihova svojstva</dc:title>
  <dc:creator>snjezana</dc:creator>
  <cp:lastModifiedBy>snjezana</cp:lastModifiedBy>
  <cp:revision>8</cp:revision>
  <dcterms:created xsi:type="dcterms:W3CDTF">2011-10-03T09:17:35Z</dcterms:created>
  <dcterms:modified xsi:type="dcterms:W3CDTF">2011-10-03T17:36:42Z</dcterms:modified>
</cp:coreProperties>
</file>